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svg" ContentType="image/svg"/>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slides/slide8.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72" r:id="rId1"/>
  </p:sldMasterIdLst>
  <p:notesMasterIdLst>
    <p:notesMasterId r:id="rId2"/>
  </p:notesMasterIdLst>
  <p:sldIdLst>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0" horzBarState="maximized">
    <p:restoredLeft sz="15651"/>
    <p:restoredTop sz="94647"/>
  </p:normalViewPr>
  <p:slideViewPr>
    <p:cSldViewPr snapToGrid="0" snapToObjects="1">
      <p:cViewPr varScale="1">
        <p:scale>
          <a:sx n="73" d="100"/>
          <a:sy n="73" d="100"/>
        </p:scale>
        <p:origin x="-59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tableStyles" Target="tableStyle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customXml" Target="../customXml/item1.xml"/><Relationship Id="rId29" Type="http://schemas.openxmlformats.org/officeDocument/2006/relationships/customXmlProps" Target="../customXml/itemProps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D6870-432E-4D51-9805-3AE63101E3B5}" type="doc">
      <dgm:prSet loTypeId="urn:microsoft.com/office/officeart/2005/8/layout/list1" loCatId="list" qsTypeId="urn:microsoft.com/office/officeart/2005/8/quickstyle/simple4" qsCatId="simple" csTypeId="urn:microsoft.com/office/officeart/2005/8/colors/colorful1#1" csCatId="colorful"/>
      <dgm:spPr/>
      <dgm:t>
        <a:bodyPr/>
        <a:lstStyle/>
        <a:p>
          <a:endParaRPr lang="en-US"/>
        </a:p>
      </dgm:t>
    </dgm:pt>
    <dgm:pt modelId="{6CC1EAE5-EF7C-403F-A61E-477D29192E31}">
      <dgm:prSet/>
      <dgm:spPr/>
      <dgm:t>
        <a:bodyPr/>
        <a:lstStyle/>
        <a:p>
          <a:r>
            <a:rPr lang="en-US"/>
            <a:t>Energy Flow</a:t>
          </a:r>
        </a:p>
      </dgm:t>
    </dgm:pt>
    <dgm:pt modelId="{DD1D28F1-BE19-495C-B9D3-DF132928C32E}" type="parTrans" cxnId="{ABEC647F-25F0-40D0-BD82-0ED87E034CC1}">
      <dgm:prSet/>
      <dgm:spPr/>
      <dgm:t>
        <a:bodyPr/>
        <a:lstStyle/>
        <a:p>
          <a:endParaRPr lang="en-US"/>
        </a:p>
      </dgm:t>
    </dgm:pt>
    <dgm:pt modelId="{795F54F7-872A-44C5-ADE5-08BF62F71B08}" type="sibTrans" cxnId="{ABEC647F-25F0-40D0-BD82-0ED87E034CC1}">
      <dgm:prSet/>
      <dgm:spPr/>
      <dgm:t>
        <a:bodyPr/>
        <a:lstStyle/>
        <a:p>
          <a:endParaRPr lang="en-US"/>
        </a:p>
      </dgm:t>
    </dgm:pt>
    <dgm:pt modelId="{CBAD9685-4BC1-4E24-B417-3EFA645D90BE}">
      <dgm:prSet/>
      <dgm:spPr/>
      <dgm:t>
        <a:bodyPr/>
        <a:lstStyle/>
        <a:p>
          <a:r>
            <a:rPr lang="en-US"/>
            <a:t>Foodchain</a:t>
          </a:r>
        </a:p>
      </dgm:t>
    </dgm:pt>
    <dgm:pt modelId="{D20F605D-C029-41B5-90C1-92574D7BF341}" type="parTrans" cxnId="{91D7FAFF-F12B-4B34-94E8-D530317A4AFC}">
      <dgm:prSet/>
      <dgm:spPr/>
      <dgm:t>
        <a:bodyPr/>
        <a:lstStyle/>
        <a:p>
          <a:endParaRPr lang="en-US"/>
        </a:p>
      </dgm:t>
    </dgm:pt>
    <dgm:pt modelId="{63425F46-ECB1-4A19-99B1-2AA2DCC2BCF4}" type="sibTrans" cxnId="{91D7FAFF-F12B-4B34-94E8-D530317A4AFC}">
      <dgm:prSet/>
      <dgm:spPr/>
      <dgm:t>
        <a:bodyPr/>
        <a:lstStyle/>
        <a:p>
          <a:endParaRPr lang="en-US"/>
        </a:p>
      </dgm:t>
    </dgm:pt>
    <dgm:pt modelId="{A6270C25-F3A2-4FE4-94E6-6C14E9DBEFF5}">
      <dgm:prSet/>
      <dgm:spPr/>
      <dgm:t>
        <a:bodyPr/>
        <a:lstStyle/>
        <a:p>
          <a:r>
            <a:rPr lang="en-US"/>
            <a:t>Foodweb</a:t>
          </a:r>
        </a:p>
      </dgm:t>
    </dgm:pt>
    <dgm:pt modelId="{04E0131E-68B1-47C5-B594-E8C66174A199}" type="parTrans" cxnId="{A6EF686E-657C-4CF8-9AFA-7BEDB876E5AB}">
      <dgm:prSet/>
      <dgm:spPr/>
      <dgm:t>
        <a:bodyPr/>
        <a:lstStyle/>
        <a:p>
          <a:endParaRPr lang="en-US"/>
        </a:p>
      </dgm:t>
    </dgm:pt>
    <dgm:pt modelId="{DAD87A02-B5B9-4D76-89E2-898FB995537C}" type="sibTrans" cxnId="{A6EF686E-657C-4CF8-9AFA-7BEDB876E5AB}">
      <dgm:prSet/>
      <dgm:spPr/>
      <dgm:t>
        <a:bodyPr/>
        <a:lstStyle/>
        <a:p>
          <a:endParaRPr lang="en-US"/>
        </a:p>
      </dgm:t>
    </dgm:pt>
    <dgm:pt modelId="{D52176E6-7A7C-485E-A725-86B1154069FF}">
      <dgm:prSet/>
      <dgm:spPr/>
      <dgm:t>
        <a:bodyPr/>
        <a:lstStyle/>
        <a:p>
          <a:r>
            <a:rPr lang="en-US"/>
            <a:t>Decomposition </a:t>
          </a:r>
        </a:p>
      </dgm:t>
    </dgm:pt>
    <dgm:pt modelId="{CA89206A-094E-4A31-B09E-BF017DBAFD69}" type="parTrans" cxnId="{D15EABB8-5600-4621-978F-1E2FF71187A5}">
      <dgm:prSet/>
      <dgm:spPr/>
      <dgm:t>
        <a:bodyPr/>
        <a:lstStyle/>
        <a:p>
          <a:endParaRPr lang="en-US"/>
        </a:p>
      </dgm:t>
    </dgm:pt>
    <dgm:pt modelId="{74DD1F30-BB90-48BB-A942-6F0F222F50BD}" type="sibTrans" cxnId="{D15EABB8-5600-4621-978F-1E2FF71187A5}">
      <dgm:prSet/>
      <dgm:spPr/>
      <dgm:t>
        <a:bodyPr/>
        <a:lstStyle/>
        <a:p>
          <a:endParaRPr lang="en-US"/>
        </a:p>
      </dgm:t>
    </dgm:pt>
    <dgm:pt modelId="{3B18D08C-FD87-421B-BF4B-B8B76764BF9C}">
      <dgm:prSet/>
      <dgm:spPr/>
      <dgm:t>
        <a:bodyPr/>
        <a:lstStyle/>
        <a:p>
          <a:r>
            <a:rPr lang="en-US"/>
            <a:t>And many more....</a:t>
          </a:r>
        </a:p>
      </dgm:t>
    </dgm:pt>
    <dgm:pt modelId="{265D7EBB-D58E-4FE3-B144-4D54BFE6C37A}" type="parTrans" cxnId="{896AC25F-7B9F-4D66-A26C-C5FBD3ACFC17}">
      <dgm:prSet/>
      <dgm:spPr/>
      <dgm:t>
        <a:bodyPr/>
        <a:lstStyle/>
        <a:p>
          <a:endParaRPr lang="en-US"/>
        </a:p>
      </dgm:t>
    </dgm:pt>
    <dgm:pt modelId="{A4657829-C198-4800-9D85-AEBF01C969D9}" type="sibTrans" cxnId="{896AC25F-7B9F-4D66-A26C-C5FBD3ACFC17}">
      <dgm:prSet/>
      <dgm:spPr/>
      <dgm:t>
        <a:bodyPr/>
        <a:lstStyle/>
        <a:p>
          <a:endParaRPr lang="en-US"/>
        </a:p>
      </dgm:t>
    </dgm:pt>
    <dgm:pt modelId="{F9CCBFA1-E43D-4DA2-8539-72E7E0FC3C41}" type="pres">
      <dgm:prSet presAssocID="{E2ED6870-432E-4D51-9805-3AE63101E3B5}" presName="linear" presStyleCnt="0">
        <dgm:presLayoutVars>
          <dgm:dir/>
          <dgm:animLvl val="lvl"/>
          <dgm:resizeHandles val="exact"/>
        </dgm:presLayoutVars>
      </dgm:prSet>
      <dgm:spPr/>
      <dgm:t>
        <a:bodyPr/>
        <a:lstStyle/>
        <a:p>
          <a:endParaRPr lang="en-US"/>
        </a:p>
      </dgm:t>
    </dgm:pt>
    <dgm:pt modelId="{94C99B94-5822-411D-A810-AEB39BE3762F}" type="pres">
      <dgm:prSet presAssocID="{6CC1EAE5-EF7C-403F-A61E-477D29192E31}" presName="parentLin" presStyleCnt="0"/>
      <dgm:spPr/>
    </dgm:pt>
    <dgm:pt modelId="{E2FD00D2-B6E3-4DFC-8331-DA996D41DE9A}" type="pres">
      <dgm:prSet presAssocID="{6CC1EAE5-EF7C-403F-A61E-477D29192E31}" presName="parentLeftMargin" presStyleLbl="node1" presStyleIdx="0" presStyleCnt="5"/>
      <dgm:spPr/>
      <dgm:t>
        <a:bodyPr/>
        <a:lstStyle/>
        <a:p>
          <a:endParaRPr lang="en-US"/>
        </a:p>
      </dgm:t>
    </dgm:pt>
    <dgm:pt modelId="{FB59846D-C983-4FDE-A028-BE8FCB877837}" type="pres">
      <dgm:prSet presAssocID="{6CC1EAE5-EF7C-403F-A61E-477D29192E31}" presName="parentText" presStyleLbl="node1" presStyleIdx="0" presStyleCnt="5">
        <dgm:presLayoutVars>
          <dgm:chMax val="0"/>
          <dgm:bulletEnabled val="1"/>
        </dgm:presLayoutVars>
      </dgm:prSet>
      <dgm:spPr/>
      <dgm:t>
        <a:bodyPr/>
        <a:lstStyle/>
        <a:p>
          <a:endParaRPr lang="en-US"/>
        </a:p>
      </dgm:t>
    </dgm:pt>
    <dgm:pt modelId="{54678F6D-0A00-4446-B937-A23A9205AEC2}" type="pres">
      <dgm:prSet presAssocID="{6CC1EAE5-EF7C-403F-A61E-477D29192E31}" presName="negativeSpace" presStyleCnt="0"/>
      <dgm:spPr/>
    </dgm:pt>
    <dgm:pt modelId="{665277BE-D94B-4F13-B670-A68FAEA3EBC8}" type="pres">
      <dgm:prSet presAssocID="{6CC1EAE5-EF7C-403F-A61E-477D29192E31}" presName="childText" presStyleLbl="conFgAcc1" presStyleIdx="0" presStyleCnt="5">
        <dgm:presLayoutVars>
          <dgm:bulletEnabled val="1"/>
        </dgm:presLayoutVars>
      </dgm:prSet>
      <dgm:spPr/>
    </dgm:pt>
    <dgm:pt modelId="{4F8488D9-F4F6-452B-BD66-03937B96E0E7}" type="pres">
      <dgm:prSet presAssocID="{795F54F7-872A-44C5-ADE5-08BF62F71B08}" presName="spaceBetweenRectangles" presStyleCnt="0"/>
      <dgm:spPr/>
    </dgm:pt>
    <dgm:pt modelId="{58069A80-DFA5-4837-93E7-4E9CFEB724CB}" type="pres">
      <dgm:prSet presAssocID="{CBAD9685-4BC1-4E24-B417-3EFA645D90BE}" presName="parentLin" presStyleCnt="0"/>
      <dgm:spPr/>
    </dgm:pt>
    <dgm:pt modelId="{8DDFF733-60A5-4584-AF2E-4543A1104B0B}" type="pres">
      <dgm:prSet presAssocID="{CBAD9685-4BC1-4E24-B417-3EFA645D90BE}" presName="parentLeftMargin" presStyleLbl="node1" presStyleIdx="0" presStyleCnt="5"/>
      <dgm:spPr/>
      <dgm:t>
        <a:bodyPr/>
        <a:lstStyle/>
        <a:p>
          <a:endParaRPr lang="en-US"/>
        </a:p>
      </dgm:t>
    </dgm:pt>
    <dgm:pt modelId="{C318421D-8137-4949-87BD-713BAF4E4DC0}" type="pres">
      <dgm:prSet presAssocID="{CBAD9685-4BC1-4E24-B417-3EFA645D90BE}" presName="parentText" presStyleLbl="node1" presStyleIdx="1" presStyleCnt="5">
        <dgm:presLayoutVars>
          <dgm:chMax val="0"/>
          <dgm:bulletEnabled val="1"/>
        </dgm:presLayoutVars>
      </dgm:prSet>
      <dgm:spPr/>
      <dgm:t>
        <a:bodyPr/>
        <a:lstStyle/>
        <a:p>
          <a:endParaRPr lang="en-US"/>
        </a:p>
      </dgm:t>
    </dgm:pt>
    <dgm:pt modelId="{ABCB4552-8882-41C2-A544-9C3E21FD70F0}" type="pres">
      <dgm:prSet presAssocID="{CBAD9685-4BC1-4E24-B417-3EFA645D90BE}" presName="negativeSpace" presStyleCnt="0"/>
      <dgm:spPr/>
    </dgm:pt>
    <dgm:pt modelId="{4F75880D-E58E-457F-9D51-71FB75AF9C05}" type="pres">
      <dgm:prSet presAssocID="{CBAD9685-4BC1-4E24-B417-3EFA645D90BE}" presName="childText" presStyleLbl="conFgAcc1" presStyleIdx="1" presStyleCnt="5">
        <dgm:presLayoutVars>
          <dgm:bulletEnabled val="1"/>
        </dgm:presLayoutVars>
      </dgm:prSet>
      <dgm:spPr/>
    </dgm:pt>
    <dgm:pt modelId="{C88C781C-2D9B-4723-B2DD-DD9B81E02BAB}" type="pres">
      <dgm:prSet presAssocID="{63425F46-ECB1-4A19-99B1-2AA2DCC2BCF4}" presName="spaceBetweenRectangles" presStyleCnt="0"/>
      <dgm:spPr/>
    </dgm:pt>
    <dgm:pt modelId="{F91CA382-EFEA-4E06-B82B-B2972FF40E4A}" type="pres">
      <dgm:prSet presAssocID="{A6270C25-F3A2-4FE4-94E6-6C14E9DBEFF5}" presName="parentLin" presStyleCnt="0"/>
      <dgm:spPr/>
    </dgm:pt>
    <dgm:pt modelId="{95884858-FBD3-4E9D-928D-2D965D05F668}" type="pres">
      <dgm:prSet presAssocID="{A6270C25-F3A2-4FE4-94E6-6C14E9DBEFF5}" presName="parentLeftMargin" presStyleLbl="node1" presStyleIdx="1" presStyleCnt="5"/>
      <dgm:spPr/>
      <dgm:t>
        <a:bodyPr/>
        <a:lstStyle/>
        <a:p>
          <a:endParaRPr lang="en-US"/>
        </a:p>
      </dgm:t>
    </dgm:pt>
    <dgm:pt modelId="{35FB309F-7FD2-4407-84D0-38616002203B}" type="pres">
      <dgm:prSet presAssocID="{A6270C25-F3A2-4FE4-94E6-6C14E9DBEFF5}" presName="parentText" presStyleLbl="node1" presStyleIdx="2" presStyleCnt="5">
        <dgm:presLayoutVars>
          <dgm:chMax val="0"/>
          <dgm:bulletEnabled val="1"/>
        </dgm:presLayoutVars>
      </dgm:prSet>
      <dgm:spPr/>
      <dgm:t>
        <a:bodyPr/>
        <a:lstStyle/>
        <a:p>
          <a:endParaRPr lang="en-US"/>
        </a:p>
      </dgm:t>
    </dgm:pt>
    <dgm:pt modelId="{55D22AE1-9B06-4FD7-97C6-1B825A27B4A8}" type="pres">
      <dgm:prSet presAssocID="{A6270C25-F3A2-4FE4-94E6-6C14E9DBEFF5}" presName="negativeSpace" presStyleCnt="0"/>
      <dgm:spPr/>
    </dgm:pt>
    <dgm:pt modelId="{A7D0DF94-3C62-4E23-86A0-E6991E342C6E}" type="pres">
      <dgm:prSet presAssocID="{A6270C25-F3A2-4FE4-94E6-6C14E9DBEFF5}" presName="childText" presStyleLbl="conFgAcc1" presStyleIdx="2" presStyleCnt="5">
        <dgm:presLayoutVars>
          <dgm:bulletEnabled val="1"/>
        </dgm:presLayoutVars>
      </dgm:prSet>
      <dgm:spPr/>
    </dgm:pt>
    <dgm:pt modelId="{64D33184-8155-4BFA-BFC1-E735E5D14BC9}" type="pres">
      <dgm:prSet presAssocID="{DAD87A02-B5B9-4D76-89E2-898FB995537C}" presName="spaceBetweenRectangles" presStyleCnt="0"/>
      <dgm:spPr/>
    </dgm:pt>
    <dgm:pt modelId="{8501FD34-2191-4E96-8400-3CEC157CAE2B}" type="pres">
      <dgm:prSet presAssocID="{D52176E6-7A7C-485E-A725-86B1154069FF}" presName="parentLin" presStyleCnt="0"/>
      <dgm:spPr/>
    </dgm:pt>
    <dgm:pt modelId="{549C6B4C-1BF9-4527-9CD2-D384C3993972}" type="pres">
      <dgm:prSet presAssocID="{D52176E6-7A7C-485E-A725-86B1154069FF}" presName="parentLeftMargin" presStyleLbl="node1" presStyleIdx="2" presStyleCnt="5"/>
      <dgm:spPr/>
      <dgm:t>
        <a:bodyPr/>
        <a:lstStyle/>
        <a:p>
          <a:endParaRPr lang="en-US"/>
        </a:p>
      </dgm:t>
    </dgm:pt>
    <dgm:pt modelId="{BBF68D00-F608-4B57-B221-FE0359890261}" type="pres">
      <dgm:prSet presAssocID="{D52176E6-7A7C-485E-A725-86B1154069FF}" presName="parentText" presStyleLbl="node1" presStyleIdx="3" presStyleCnt="5">
        <dgm:presLayoutVars>
          <dgm:chMax val="0"/>
          <dgm:bulletEnabled val="1"/>
        </dgm:presLayoutVars>
      </dgm:prSet>
      <dgm:spPr/>
      <dgm:t>
        <a:bodyPr/>
        <a:lstStyle/>
        <a:p>
          <a:endParaRPr lang="en-US"/>
        </a:p>
      </dgm:t>
    </dgm:pt>
    <dgm:pt modelId="{22BBA8FD-E90B-43C6-9606-BFB0373DE2E6}" type="pres">
      <dgm:prSet presAssocID="{D52176E6-7A7C-485E-A725-86B1154069FF}" presName="negativeSpace" presStyleCnt="0"/>
      <dgm:spPr/>
    </dgm:pt>
    <dgm:pt modelId="{5AD62F8B-EDC0-4788-A7BF-69F4C932BBE9}" type="pres">
      <dgm:prSet presAssocID="{D52176E6-7A7C-485E-A725-86B1154069FF}" presName="childText" presStyleLbl="conFgAcc1" presStyleIdx="3" presStyleCnt="5">
        <dgm:presLayoutVars>
          <dgm:bulletEnabled val="1"/>
        </dgm:presLayoutVars>
      </dgm:prSet>
      <dgm:spPr/>
    </dgm:pt>
    <dgm:pt modelId="{3B2CE6D2-566B-4CF8-9083-EBDCBED78816}" type="pres">
      <dgm:prSet presAssocID="{74DD1F30-BB90-48BB-A942-6F0F222F50BD}" presName="spaceBetweenRectangles" presStyleCnt="0"/>
      <dgm:spPr/>
    </dgm:pt>
    <dgm:pt modelId="{E91E1FDA-EE5E-45BB-AC06-AC1D364EA550}" type="pres">
      <dgm:prSet presAssocID="{3B18D08C-FD87-421B-BF4B-B8B76764BF9C}" presName="parentLin" presStyleCnt="0"/>
      <dgm:spPr/>
    </dgm:pt>
    <dgm:pt modelId="{4DDEDB8A-22EA-40C7-8574-61D9599EB88A}" type="pres">
      <dgm:prSet presAssocID="{3B18D08C-FD87-421B-BF4B-B8B76764BF9C}" presName="parentLeftMargin" presStyleLbl="node1" presStyleIdx="3" presStyleCnt="5"/>
      <dgm:spPr/>
      <dgm:t>
        <a:bodyPr/>
        <a:lstStyle/>
        <a:p>
          <a:endParaRPr lang="en-US"/>
        </a:p>
      </dgm:t>
    </dgm:pt>
    <dgm:pt modelId="{BA23E5FA-DF96-42C8-A6CA-F7676635293E}" type="pres">
      <dgm:prSet presAssocID="{3B18D08C-FD87-421B-BF4B-B8B76764BF9C}" presName="parentText" presStyleLbl="node1" presStyleIdx="4" presStyleCnt="5">
        <dgm:presLayoutVars>
          <dgm:chMax val="0"/>
          <dgm:bulletEnabled val="1"/>
        </dgm:presLayoutVars>
      </dgm:prSet>
      <dgm:spPr/>
      <dgm:t>
        <a:bodyPr/>
        <a:lstStyle/>
        <a:p>
          <a:endParaRPr lang="en-US"/>
        </a:p>
      </dgm:t>
    </dgm:pt>
    <dgm:pt modelId="{DE7E8535-3475-47EE-B928-A481C13CFDB3}" type="pres">
      <dgm:prSet presAssocID="{3B18D08C-FD87-421B-BF4B-B8B76764BF9C}" presName="negativeSpace" presStyleCnt="0"/>
      <dgm:spPr/>
    </dgm:pt>
    <dgm:pt modelId="{46B16C22-3ACF-427C-AB1A-AEE7FFA07ECB}" type="pres">
      <dgm:prSet presAssocID="{3B18D08C-FD87-421B-BF4B-B8B76764BF9C}" presName="childText" presStyleLbl="conFgAcc1" presStyleIdx="4" presStyleCnt="5">
        <dgm:presLayoutVars>
          <dgm:bulletEnabled val="1"/>
        </dgm:presLayoutVars>
      </dgm:prSet>
      <dgm:spPr/>
    </dgm:pt>
  </dgm:ptLst>
  <dgm:cxnLst>
    <dgm:cxn modelId="{5B26A874-7585-4C5E-85E4-2D40DD7E7EF1}" type="presOf" srcId="{6CC1EAE5-EF7C-403F-A61E-477D29192E31}" destId="{FB59846D-C983-4FDE-A028-BE8FCB877837}" srcOrd="1" destOrd="0" presId="urn:microsoft.com/office/officeart/2005/8/layout/list1"/>
    <dgm:cxn modelId="{D15EABB8-5600-4621-978F-1E2FF71187A5}" srcId="{E2ED6870-432E-4D51-9805-3AE63101E3B5}" destId="{D52176E6-7A7C-485E-A725-86B1154069FF}" srcOrd="3" destOrd="0" parTransId="{CA89206A-094E-4A31-B09E-BF017DBAFD69}" sibTransId="{74DD1F30-BB90-48BB-A942-6F0F222F50BD}"/>
    <dgm:cxn modelId="{9F3E151C-3B38-4DD4-893A-582942F2ED00}" type="presOf" srcId="{A6270C25-F3A2-4FE4-94E6-6C14E9DBEFF5}" destId="{35FB309F-7FD2-4407-84D0-38616002203B}" srcOrd="1" destOrd="0" presId="urn:microsoft.com/office/officeart/2005/8/layout/list1"/>
    <dgm:cxn modelId="{A29EF921-315B-4EB0-BA6A-2A7CD42F6BEE}" type="presOf" srcId="{D52176E6-7A7C-485E-A725-86B1154069FF}" destId="{549C6B4C-1BF9-4527-9CD2-D384C3993972}" srcOrd="0" destOrd="0" presId="urn:microsoft.com/office/officeart/2005/8/layout/list1"/>
    <dgm:cxn modelId="{91D7FAFF-F12B-4B34-94E8-D530317A4AFC}" srcId="{E2ED6870-432E-4D51-9805-3AE63101E3B5}" destId="{CBAD9685-4BC1-4E24-B417-3EFA645D90BE}" srcOrd="1" destOrd="0" parTransId="{D20F605D-C029-41B5-90C1-92574D7BF341}" sibTransId="{63425F46-ECB1-4A19-99B1-2AA2DCC2BCF4}"/>
    <dgm:cxn modelId="{CF785366-189D-4203-ACB2-53744482A6AB}" type="presOf" srcId="{E2ED6870-432E-4D51-9805-3AE63101E3B5}" destId="{F9CCBFA1-E43D-4DA2-8539-72E7E0FC3C41}" srcOrd="0" destOrd="0" presId="urn:microsoft.com/office/officeart/2005/8/layout/list1"/>
    <dgm:cxn modelId="{1109ECF9-7985-4EA1-B0D0-0B04EFEA8E6A}" type="presOf" srcId="{3B18D08C-FD87-421B-BF4B-B8B76764BF9C}" destId="{BA23E5FA-DF96-42C8-A6CA-F7676635293E}" srcOrd="1" destOrd="0" presId="urn:microsoft.com/office/officeart/2005/8/layout/list1"/>
    <dgm:cxn modelId="{490B3C35-4AA8-437A-8C0A-2FA32CCC5E69}" type="presOf" srcId="{6CC1EAE5-EF7C-403F-A61E-477D29192E31}" destId="{E2FD00D2-B6E3-4DFC-8331-DA996D41DE9A}" srcOrd="0" destOrd="0" presId="urn:microsoft.com/office/officeart/2005/8/layout/list1"/>
    <dgm:cxn modelId="{03A6D50B-FD48-4989-9FBC-EA789BFDFBF8}" type="presOf" srcId="{CBAD9685-4BC1-4E24-B417-3EFA645D90BE}" destId="{C318421D-8137-4949-87BD-713BAF4E4DC0}" srcOrd="1" destOrd="0" presId="urn:microsoft.com/office/officeart/2005/8/layout/list1"/>
    <dgm:cxn modelId="{7D6537C2-4901-41EE-BD59-1B0024BDF3F2}" type="presOf" srcId="{D52176E6-7A7C-485E-A725-86B1154069FF}" destId="{BBF68D00-F608-4B57-B221-FE0359890261}" srcOrd="1" destOrd="0" presId="urn:microsoft.com/office/officeart/2005/8/layout/list1"/>
    <dgm:cxn modelId="{CF089E97-DDC1-49F4-8C2C-4953AA6D7768}" type="presOf" srcId="{A6270C25-F3A2-4FE4-94E6-6C14E9DBEFF5}" destId="{95884858-FBD3-4E9D-928D-2D965D05F668}" srcOrd="0" destOrd="0" presId="urn:microsoft.com/office/officeart/2005/8/layout/list1"/>
    <dgm:cxn modelId="{74AF8674-EADF-4A60-9548-EB39FA80BBD7}" type="presOf" srcId="{3B18D08C-FD87-421B-BF4B-B8B76764BF9C}" destId="{4DDEDB8A-22EA-40C7-8574-61D9599EB88A}" srcOrd="0" destOrd="0" presId="urn:microsoft.com/office/officeart/2005/8/layout/list1"/>
    <dgm:cxn modelId="{896AC25F-7B9F-4D66-A26C-C5FBD3ACFC17}" srcId="{E2ED6870-432E-4D51-9805-3AE63101E3B5}" destId="{3B18D08C-FD87-421B-BF4B-B8B76764BF9C}" srcOrd="4" destOrd="0" parTransId="{265D7EBB-D58E-4FE3-B144-4D54BFE6C37A}" sibTransId="{A4657829-C198-4800-9D85-AEBF01C969D9}"/>
    <dgm:cxn modelId="{3D01957E-B8FC-409D-9303-13E0CD1479CB}" type="presOf" srcId="{CBAD9685-4BC1-4E24-B417-3EFA645D90BE}" destId="{8DDFF733-60A5-4584-AF2E-4543A1104B0B}" srcOrd="0" destOrd="0" presId="urn:microsoft.com/office/officeart/2005/8/layout/list1"/>
    <dgm:cxn modelId="{A6EF686E-657C-4CF8-9AFA-7BEDB876E5AB}" srcId="{E2ED6870-432E-4D51-9805-3AE63101E3B5}" destId="{A6270C25-F3A2-4FE4-94E6-6C14E9DBEFF5}" srcOrd="2" destOrd="0" parTransId="{04E0131E-68B1-47C5-B594-E8C66174A199}" sibTransId="{DAD87A02-B5B9-4D76-89E2-898FB995537C}"/>
    <dgm:cxn modelId="{ABEC647F-25F0-40D0-BD82-0ED87E034CC1}" srcId="{E2ED6870-432E-4D51-9805-3AE63101E3B5}" destId="{6CC1EAE5-EF7C-403F-A61E-477D29192E31}" srcOrd="0" destOrd="0" parTransId="{DD1D28F1-BE19-495C-B9D3-DF132928C32E}" sibTransId="{795F54F7-872A-44C5-ADE5-08BF62F71B08}"/>
    <dgm:cxn modelId="{7EAA85C1-1159-4C58-8EC7-FDDF6BC4EEFF}" type="presParOf" srcId="{F9CCBFA1-E43D-4DA2-8539-72E7E0FC3C41}" destId="{94C99B94-5822-411D-A810-AEB39BE3762F}" srcOrd="0" destOrd="0" presId="urn:microsoft.com/office/officeart/2005/8/layout/list1"/>
    <dgm:cxn modelId="{1A80B8CB-D57D-44BA-A795-484909327949}" type="presParOf" srcId="{94C99B94-5822-411D-A810-AEB39BE3762F}" destId="{E2FD00D2-B6E3-4DFC-8331-DA996D41DE9A}" srcOrd="0" destOrd="0" presId="urn:microsoft.com/office/officeart/2005/8/layout/list1"/>
    <dgm:cxn modelId="{81E14990-8F5C-4EB4-B6E5-6779FE488C47}" type="presParOf" srcId="{94C99B94-5822-411D-A810-AEB39BE3762F}" destId="{FB59846D-C983-4FDE-A028-BE8FCB877837}" srcOrd="1" destOrd="0" presId="urn:microsoft.com/office/officeart/2005/8/layout/list1"/>
    <dgm:cxn modelId="{F74EC831-A02D-47DD-A42B-EE9B52419439}" type="presParOf" srcId="{F9CCBFA1-E43D-4DA2-8539-72E7E0FC3C41}" destId="{54678F6D-0A00-4446-B937-A23A9205AEC2}" srcOrd="1" destOrd="0" presId="urn:microsoft.com/office/officeart/2005/8/layout/list1"/>
    <dgm:cxn modelId="{20F23A28-892D-4DEB-B1C2-60D6A332F0CF}" type="presParOf" srcId="{F9CCBFA1-E43D-4DA2-8539-72E7E0FC3C41}" destId="{665277BE-D94B-4F13-B670-A68FAEA3EBC8}" srcOrd="2" destOrd="0" presId="urn:microsoft.com/office/officeart/2005/8/layout/list1"/>
    <dgm:cxn modelId="{8B1FA8B5-26D4-47B2-9BD6-345543DF5BF7}" type="presParOf" srcId="{F9CCBFA1-E43D-4DA2-8539-72E7E0FC3C41}" destId="{4F8488D9-F4F6-452B-BD66-03937B96E0E7}" srcOrd="3" destOrd="0" presId="urn:microsoft.com/office/officeart/2005/8/layout/list1"/>
    <dgm:cxn modelId="{5AD01FC2-1B2A-4EF8-AEA7-3BB6DE35FC57}" type="presParOf" srcId="{F9CCBFA1-E43D-4DA2-8539-72E7E0FC3C41}" destId="{58069A80-DFA5-4837-93E7-4E9CFEB724CB}" srcOrd="4" destOrd="0" presId="urn:microsoft.com/office/officeart/2005/8/layout/list1"/>
    <dgm:cxn modelId="{EFB4D615-86C3-4090-9342-465C1C88F685}" type="presParOf" srcId="{58069A80-DFA5-4837-93E7-4E9CFEB724CB}" destId="{8DDFF733-60A5-4584-AF2E-4543A1104B0B}" srcOrd="0" destOrd="0" presId="urn:microsoft.com/office/officeart/2005/8/layout/list1"/>
    <dgm:cxn modelId="{1644DC24-A57A-4B78-93E7-6FDDBD6C8FEA}" type="presParOf" srcId="{58069A80-DFA5-4837-93E7-4E9CFEB724CB}" destId="{C318421D-8137-4949-87BD-713BAF4E4DC0}" srcOrd="1" destOrd="0" presId="urn:microsoft.com/office/officeart/2005/8/layout/list1"/>
    <dgm:cxn modelId="{7BFD9953-9AB6-45CC-A56A-AB972418C6E7}" type="presParOf" srcId="{F9CCBFA1-E43D-4DA2-8539-72E7E0FC3C41}" destId="{ABCB4552-8882-41C2-A544-9C3E21FD70F0}" srcOrd="5" destOrd="0" presId="urn:microsoft.com/office/officeart/2005/8/layout/list1"/>
    <dgm:cxn modelId="{A8833389-DB38-4DCB-9460-48EBDD10FF03}" type="presParOf" srcId="{F9CCBFA1-E43D-4DA2-8539-72E7E0FC3C41}" destId="{4F75880D-E58E-457F-9D51-71FB75AF9C05}" srcOrd="6" destOrd="0" presId="urn:microsoft.com/office/officeart/2005/8/layout/list1"/>
    <dgm:cxn modelId="{9658193F-422C-41A3-A5E4-17F86CDA44AD}" type="presParOf" srcId="{F9CCBFA1-E43D-4DA2-8539-72E7E0FC3C41}" destId="{C88C781C-2D9B-4723-B2DD-DD9B81E02BAB}" srcOrd="7" destOrd="0" presId="urn:microsoft.com/office/officeart/2005/8/layout/list1"/>
    <dgm:cxn modelId="{A125500B-0EF3-4791-843B-7667C5C82AED}" type="presParOf" srcId="{F9CCBFA1-E43D-4DA2-8539-72E7E0FC3C41}" destId="{F91CA382-EFEA-4E06-B82B-B2972FF40E4A}" srcOrd="8" destOrd="0" presId="urn:microsoft.com/office/officeart/2005/8/layout/list1"/>
    <dgm:cxn modelId="{6225F28A-7380-4FA1-A530-3A822310B87F}" type="presParOf" srcId="{F91CA382-EFEA-4E06-B82B-B2972FF40E4A}" destId="{95884858-FBD3-4E9D-928D-2D965D05F668}" srcOrd="0" destOrd="0" presId="urn:microsoft.com/office/officeart/2005/8/layout/list1"/>
    <dgm:cxn modelId="{478AD46E-1FC1-45A8-B51A-CFA0F724AE07}" type="presParOf" srcId="{F91CA382-EFEA-4E06-B82B-B2972FF40E4A}" destId="{35FB309F-7FD2-4407-84D0-38616002203B}" srcOrd="1" destOrd="0" presId="urn:microsoft.com/office/officeart/2005/8/layout/list1"/>
    <dgm:cxn modelId="{BD3D1BA6-17B8-4B15-B106-8B9D1C30FCE4}" type="presParOf" srcId="{F9CCBFA1-E43D-4DA2-8539-72E7E0FC3C41}" destId="{55D22AE1-9B06-4FD7-97C6-1B825A27B4A8}" srcOrd="9" destOrd="0" presId="urn:microsoft.com/office/officeart/2005/8/layout/list1"/>
    <dgm:cxn modelId="{C697412D-ECB2-47E2-8C8F-7A66863D6286}" type="presParOf" srcId="{F9CCBFA1-E43D-4DA2-8539-72E7E0FC3C41}" destId="{A7D0DF94-3C62-4E23-86A0-E6991E342C6E}" srcOrd="10" destOrd="0" presId="urn:microsoft.com/office/officeart/2005/8/layout/list1"/>
    <dgm:cxn modelId="{DDC7C305-78C1-4B3C-BEFE-C6C154369ED1}" type="presParOf" srcId="{F9CCBFA1-E43D-4DA2-8539-72E7E0FC3C41}" destId="{64D33184-8155-4BFA-BFC1-E735E5D14BC9}" srcOrd="11" destOrd="0" presId="urn:microsoft.com/office/officeart/2005/8/layout/list1"/>
    <dgm:cxn modelId="{68D14C2A-ABAB-40F7-968D-8C8934847D5C}" type="presParOf" srcId="{F9CCBFA1-E43D-4DA2-8539-72E7E0FC3C41}" destId="{8501FD34-2191-4E96-8400-3CEC157CAE2B}" srcOrd="12" destOrd="0" presId="urn:microsoft.com/office/officeart/2005/8/layout/list1"/>
    <dgm:cxn modelId="{6AB3F6A3-9463-4CF9-8CB6-C9E6587F31D9}" type="presParOf" srcId="{8501FD34-2191-4E96-8400-3CEC157CAE2B}" destId="{549C6B4C-1BF9-4527-9CD2-D384C3993972}" srcOrd="0" destOrd="0" presId="urn:microsoft.com/office/officeart/2005/8/layout/list1"/>
    <dgm:cxn modelId="{1C8DFEFB-C300-42D7-A585-EB45879A5F58}" type="presParOf" srcId="{8501FD34-2191-4E96-8400-3CEC157CAE2B}" destId="{BBF68D00-F608-4B57-B221-FE0359890261}" srcOrd="1" destOrd="0" presId="urn:microsoft.com/office/officeart/2005/8/layout/list1"/>
    <dgm:cxn modelId="{AB5E484A-C0EC-4D3B-AA9B-13C6B343F579}" type="presParOf" srcId="{F9CCBFA1-E43D-4DA2-8539-72E7E0FC3C41}" destId="{22BBA8FD-E90B-43C6-9606-BFB0373DE2E6}" srcOrd="13" destOrd="0" presId="urn:microsoft.com/office/officeart/2005/8/layout/list1"/>
    <dgm:cxn modelId="{22C6F0DF-FF23-4916-B89C-F4221C043961}" type="presParOf" srcId="{F9CCBFA1-E43D-4DA2-8539-72E7E0FC3C41}" destId="{5AD62F8B-EDC0-4788-A7BF-69F4C932BBE9}" srcOrd="14" destOrd="0" presId="urn:microsoft.com/office/officeart/2005/8/layout/list1"/>
    <dgm:cxn modelId="{AC761D02-BAC3-4D48-A747-2A5A86CF102D}" type="presParOf" srcId="{F9CCBFA1-E43D-4DA2-8539-72E7E0FC3C41}" destId="{3B2CE6D2-566B-4CF8-9083-EBDCBED78816}" srcOrd="15" destOrd="0" presId="urn:microsoft.com/office/officeart/2005/8/layout/list1"/>
    <dgm:cxn modelId="{B772FD8E-A445-4CD6-8B3D-5CC6CA796B11}" type="presParOf" srcId="{F9CCBFA1-E43D-4DA2-8539-72E7E0FC3C41}" destId="{E91E1FDA-EE5E-45BB-AC06-AC1D364EA550}" srcOrd="16" destOrd="0" presId="urn:microsoft.com/office/officeart/2005/8/layout/list1"/>
    <dgm:cxn modelId="{23741E5D-7209-4D37-913A-93176F659D71}" type="presParOf" srcId="{E91E1FDA-EE5E-45BB-AC06-AC1D364EA550}" destId="{4DDEDB8A-22EA-40C7-8574-61D9599EB88A}" srcOrd="0" destOrd="0" presId="urn:microsoft.com/office/officeart/2005/8/layout/list1"/>
    <dgm:cxn modelId="{7E59EB90-315E-4618-BE60-FD8685656D87}" type="presParOf" srcId="{E91E1FDA-EE5E-45BB-AC06-AC1D364EA550}" destId="{BA23E5FA-DF96-42C8-A6CA-F7676635293E}" srcOrd="1" destOrd="0" presId="urn:microsoft.com/office/officeart/2005/8/layout/list1"/>
    <dgm:cxn modelId="{1A053BF1-4A6D-43CF-B87A-606B94F6A884}" type="presParOf" srcId="{F9CCBFA1-E43D-4DA2-8539-72E7E0FC3C41}" destId="{DE7E8535-3475-47EE-B928-A481C13CFDB3}" srcOrd="17" destOrd="0" presId="urn:microsoft.com/office/officeart/2005/8/layout/list1"/>
    <dgm:cxn modelId="{73B239C4-76AE-4441-8924-202CEF7E2B18}" type="presParOf" srcId="{F9CCBFA1-E43D-4DA2-8539-72E7E0FC3C41}" destId="{46B16C22-3ACF-427C-AB1A-AEE7FFA07ECB}" srcOrd="18" destOrd="0" presId="urn:microsoft.com/office/officeart/2005/8/layout/list1"/>
  </dgm:cxnLst>
  <dgm:bg/>
  <dgm:whole/>
  <dgm:extLst>
    <a:ext uri="http://schemas.microsoft.com/office/drawing/2008/diagram">
      <dsp:dataModelExt xmlns:dsp="http://schemas.microsoft.com/office/drawing/2008/diagram" xmlns=""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C0604-BF11-4EA1-AD76-1E2BC85DAF7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F32691C-D33F-4E72-BFD0-9E4786650251}">
      <dgm:prSet/>
      <dgm:spPr/>
      <dgm:t>
        <a:bodyPr/>
        <a:lstStyle/>
        <a:p>
          <a:pPr>
            <a:lnSpc>
              <a:spcPct val="100000"/>
            </a:lnSpc>
          </a:pPr>
          <a:r>
            <a:rPr lang="en-US" dirty="0"/>
            <a:t>T</a:t>
          </a:r>
          <a:r>
            <a:rPr lang="en-US" b="0" dirty="0">
              <a:latin typeface="Calibri"/>
              <a:ea typeface="Calibri"/>
              <a:cs typeface="Calibri"/>
            </a:rPr>
            <a:t>he flow of energy is one way direction from producer to consumer and ends in decomposition process</a:t>
          </a:r>
        </a:p>
      </dgm:t>
    </dgm:pt>
    <dgm:pt modelId="{B22CAA8B-DC16-48A4-A872-61460ECBCDE1}" type="parTrans" cxnId="{A9F739C2-C551-4E68-B14B-FD47BFF5D5B0}">
      <dgm:prSet/>
      <dgm:spPr/>
      <dgm:t>
        <a:bodyPr/>
        <a:lstStyle/>
        <a:p>
          <a:endParaRPr lang="en-US"/>
        </a:p>
      </dgm:t>
    </dgm:pt>
    <dgm:pt modelId="{0819B228-0DBA-465F-B631-A3709F5B48C7}" type="sibTrans" cxnId="{A9F739C2-C551-4E68-B14B-FD47BFF5D5B0}">
      <dgm:prSet/>
      <dgm:spPr/>
      <dgm:t>
        <a:bodyPr/>
        <a:lstStyle/>
        <a:p>
          <a:pPr>
            <a:lnSpc>
              <a:spcPct val="100000"/>
            </a:lnSpc>
          </a:pPr>
          <a:endParaRPr lang="en-US"/>
        </a:p>
      </dgm:t>
    </dgm:pt>
    <dgm:pt modelId="{276AEA57-3740-444D-A7C5-F1EE38E716E2}">
      <dgm:prSet/>
      <dgm:spPr/>
      <dgm:t>
        <a:bodyPr/>
        <a:lstStyle/>
        <a:p>
          <a:pPr>
            <a:lnSpc>
              <a:spcPct val="100000"/>
            </a:lnSpc>
          </a:pPr>
          <a:r>
            <a:rPr lang="en-US" b="0" dirty="0">
              <a:latin typeface="Calibri"/>
              <a:ea typeface="Calibri"/>
              <a:cs typeface="Calibri"/>
            </a:rPr>
            <a:t>However, a part of the energy is lost as heat and agrees with the phenomena of second law of THERMODYNAMICS</a:t>
          </a:r>
        </a:p>
      </dgm:t>
    </dgm:pt>
    <dgm:pt modelId="{8B99EA35-4418-4437-BD2A-98D16C74BBBF}" type="parTrans" cxnId="{836CC170-6923-4DF6-8871-06CA689768B7}">
      <dgm:prSet/>
      <dgm:spPr/>
      <dgm:t>
        <a:bodyPr/>
        <a:lstStyle/>
        <a:p>
          <a:endParaRPr lang="en-US"/>
        </a:p>
      </dgm:t>
    </dgm:pt>
    <dgm:pt modelId="{B9EB5F62-7AFD-4995-A077-2DD07706D403}" type="sibTrans" cxnId="{836CC170-6923-4DF6-8871-06CA689768B7}">
      <dgm:prSet/>
      <dgm:spPr/>
      <dgm:t>
        <a:bodyPr/>
        <a:lstStyle/>
        <a:p>
          <a:endParaRPr lang="en-US"/>
        </a:p>
      </dgm:t>
    </dgm:pt>
    <dgm:pt modelId="{11D519F9-3AEE-4D73-85BE-6E78BE02DA2C}" type="pres">
      <dgm:prSet presAssocID="{DF6C0604-BF11-4EA1-AD76-1E2BC85DAF75}" presName="root" presStyleCnt="0">
        <dgm:presLayoutVars>
          <dgm:dir/>
          <dgm:resizeHandles val="exact"/>
        </dgm:presLayoutVars>
      </dgm:prSet>
      <dgm:spPr/>
      <dgm:t>
        <a:bodyPr/>
        <a:lstStyle/>
        <a:p>
          <a:endParaRPr lang="en-US"/>
        </a:p>
      </dgm:t>
    </dgm:pt>
    <dgm:pt modelId="{BE92A286-7AF1-4D9B-B2A5-EDA758CD3C28}" type="pres">
      <dgm:prSet presAssocID="{DF6C0604-BF11-4EA1-AD76-1E2BC85DAF75}" presName="container" presStyleCnt="0">
        <dgm:presLayoutVars>
          <dgm:dir/>
          <dgm:resizeHandles val="exact"/>
        </dgm:presLayoutVars>
      </dgm:prSet>
      <dgm:spPr/>
    </dgm:pt>
    <dgm:pt modelId="{006DB711-F303-4897-93D9-8AF8FADDA85F}" type="pres">
      <dgm:prSet presAssocID="{AF32691C-D33F-4E72-BFD0-9E4786650251}" presName="compNode" presStyleCnt="0"/>
      <dgm:spPr/>
    </dgm:pt>
    <dgm:pt modelId="{E9B77123-0585-4BDB-9B57-4989FB0A7096}" type="pres">
      <dgm:prSet presAssocID="{AF32691C-D33F-4E72-BFD0-9E4786650251}" presName="iconBgRect" presStyleLbl="bgShp" presStyleIdx="0" presStyleCnt="2"/>
      <dgm:spPr/>
    </dgm:pt>
    <dgm:pt modelId="{31221851-A73D-4CA5-BD44-8317F764814A}" type="pres">
      <dgm:prSet presAssocID="{AF32691C-D33F-4E72-BFD0-9E478665025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Factory"/>
        </a:ext>
      </dgm:extLst>
    </dgm:pt>
    <dgm:pt modelId="{85210331-9F16-4153-A28D-25624826F627}" type="pres">
      <dgm:prSet presAssocID="{AF32691C-D33F-4E72-BFD0-9E4786650251}" presName="spaceRect" presStyleCnt="0"/>
      <dgm:spPr/>
    </dgm:pt>
    <dgm:pt modelId="{25A2EBC5-5E0E-4EC5-9C02-BD35F057A170}" type="pres">
      <dgm:prSet presAssocID="{AF32691C-D33F-4E72-BFD0-9E4786650251}" presName="textRect" presStyleLbl="revTx" presStyleIdx="0" presStyleCnt="2">
        <dgm:presLayoutVars>
          <dgm:chMax val="1"/>
          <dgm:chPref val="1"/>
        </dgm:presLayoutVars>
      </dgm:prSet>
      <dgm:spPr/>
      <dgm:t>
        <a:bodyPr/>
        <a:lstStyle/>
        <a:p>
          <a:endParaRPr lang="en-US"/>
        </a:p>
      </dgm:t>
    </dgm:pt>
    <dgm:pt modelId="{9F55EF5F-9F18-4B19-AE6A-8BA7ECE5C413}" type="pres">
      <dgm:prSet presAssocID="{0819B228-0DBA-465F-B631-A3709F5B48C7}" presName="sibTrans" presStyleLbl="sibTrans2D1" presStyleIdx="0" presStyleCnt="0"/>
      <dgm:spPr/>
      <dgm:t>
        <a:bodyPr/>
        <a:lstStyle/>
        <a:p>
          <a:endParaRPr lang="en-US"/>
        </a:p>
      </dgm:t>
    </dgm:pt>
    <dgm:pt modelId="{3475A381-1F95-402C-9D05-D72B3ADBD261}" type="pres">
      <dgm:prSet presAssocID="{276AEA57-3740-444D-A7C5-F1EE38E716E2}" presName="compNode" presStyleCnt="0"/>
      <dgm:spPr/>
    </dgm:pt>
    <dgm:pt modelId="{7A32F281-55A3-4DF7-8846-8C8903C8BCF5}" type="pres">
      <dgm:prSet presAssocID="{276AEA57-3740-444D-A7C5-F1EE38E716E2}" presName="iconBgRect" presStyleLbl="bgShp" presStyleIdx="1" presStyleCnt="2"/>
      <dgm:spPr/>
    </dgm:pt>
    <dgm:pt modelId="{74CF0A85-45D0-434B-91C4-AF756EB2334A}" type="pres">
      <dgm:prSet presAssocID="{276AEA57-3740-444D-A7C5-F1EE38E716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xmlns="" id="0" name="" descr="Light Bulb and Gear"/>
        </a:ext>
      </dgm:extLst>
    </dgm:pt>
    <dgm:pt modelId="{F1BC4BD0-C1B6-482A-B0E6-DD8B5129F84E}" type="pres">
      <dgm:prSet presAssocID="{276AEA57-3740-444D-A7C5-F1EE38E716E2}" presName="spaceRect" presStyleCnt="0"/>
      <dgm:spPr/>
    </dgm:pt>
    <dgm:pt modelId="{401ECFB7-720E-4950-91AD-99D2300EC320}" type="pres">
      <dgm:prSet presAssocID="{276AEA57-3740-444D-A7C5-F1EE38E716E2}" presName="textRect" presStyleLbl="revTx" presStyleIdx="1" presStyleCnt="2">
        <dgm:presLayoutVars>
          <dgm:chMax val="1"/>
          <dgm:chPref val="1"/>
        </dgm:presLayoutVars>
      </dgm:prSet>
      <dgm:spPr/>
      <dgm:t>
        <a:bodyPr/>
        <a:lstStyle/>
        <a:p>
          <a:endParaRPr lang="en-US"/>
        </a:p>
      </dgm:t>
    </dgm:pt>
  </dgm:ptLst>
  <dgm:cxnLst>
    <dgm:cxn modelId="{C8FAE245-4052-4917-B2F1-14231B20AFE2}" type="presOf" srcId="{276AEA57-3740-444D-A7C5-F1EE38E716E2}" destId="{401ECFB7-720E-4950-91AD-99D2300EC320}" srcOrd="0" destOrd="0" presId="urn:microsoft.com/office/officeart/2018/2/layout/IconCircleList"/>
    <dgm:cxn modelId="{836CC170-6923-4DF6-8871-06CA689768B7}" srcId="{DF6C0604-BF11-4EA1-AD76-1E2BC85DAF75}" destId="{276AEA57-3740-444D-A7C5-F1EE38E716E2}" srcOrd="1" destOrd="0" parTransId="{8B99EA35-4418-4437-BD2A-98D16C74BBBF}" sibTransId="{B9EB5F62-7AFD-4995-A077-2DD07706D403}"/>
    <dgm:cxn modelId="{8519F253-67C0-496F-892B-91BEEE849F64}" type="presOf" srcId="{0819B228-0DBA-465F-B631-A3709F5B48C7}" destId="{9F55EF5F-9F18-4B19-AE6A-8BA7ECE5C413}" srcOrd="0" destOrd="0" presId="urn:microsoft.com/office/officeart/2018/2/layout/IconCircleList"/>
    <dgm:cxn modelId="{5F3ED331-2DB0-4EBD-A949-90D460E0312D}" type="presOf" srcId="{DF6C0604-BF11-4EA1-AD76-1E2BC85DAF75}" destId="{11D519F9-3AEE-4D73-85BE-6E78BE02DA2C}" srcOrd="0" destOrd="0" presId="urn:microsoft.com/office/officeart/2018/2/layout/IconCircleList"/>
    <dgm:cxn modelId="{9F22FC9B-5E37-4D76-821E-27E2ACF7AF9C}" type="presOf" srcId="{AF32691C-D33F-4E72-BFD0-9E4786650251}" destId="{25A2EBC5-5E0E-4EC5-9C02-BD35F057A170}" srcOrd="0" destOrd="0" presId="urn:microsoft.com/office/officeart/2018/2/layout/IconCircleList"/>
    <dgm:cxn modelId="{A9F739C2-C551-4E68-B14B-FD47BFF5D5B0}" srcId="{DF6C0604-BF11-4EA1-AD76-1E2BC85DAF75}" destId="{AF32691C-D33F-4E72-BFD0-9E4786650251}" srcOrd="0" destOrd="0" parTransId="{B22CAA8B-DC16-48A4-A872-61460ECBCDE1}" sibTransId="{0819B228-0DBA-465F-B631-A3709F5B48C7}"/>
    <dgm:cxn modelId="{BC575869-5A5A-4ABF-8DE3-282CDA11243F}" type="presParOf" srcId="{11D519F9-3AEE-4D73-85BE-6E78BE02DA2C}" destId="{BE92A286-7AF1-4D9B-B2A5-EDA758CD3C28}" srcOrd="0" destOrd="0" presId="urn:microsoft.com/office/officeart/2018/2/layout/IconCircleList"/>
    <dgm:cxn modelId="{941FFBFC-F498-4E45-A279-699406812106}" type="presParOf" srcId="{BE92A286-7AF1-4D9B-B2A5-EDA758CD3C28}" destId="{006DB711-F303-4897-93D9-8AF8FADDA85F}" srcOrd="0" destOrd="0" presId="urn:microsoft.com/office/officeart/2018/2/layout/IconCircleList"/>
    <dgm:cxn modelId="{743E9EC5-441D-4892-9E03-3916DC90796C}" type="presParOf" srcId="{006DB711-F303-4897-93D9-8AF8FADDA85F}" destId="{E9B77123-0585-4BDB-9B57-4989FB0A7096}" srcOrd="0" destOrd="0" presId="urn:microsoft.com/office/officeart/2018/2/layout/IconCircleList"/>
    <dgm:cxn modelId="{B6EB30D5-2FA2-429C-87C2-4F3BB1C93332}" type="presParOf" srcId="{006DB711-F303-4897-93D9-8AF8FADDA85F}" destId="{31221851-A73D-4CA5-BD44-8317F764814A}" srcOrd="1" destOrd="0" presId="urn:microsoft.com/office/officeart/2018/2/layout/IconCircleList"/>
    <dgm:cxn modelId="{1CA2C07D-EFFF-4425-8216-CD885E89AA88}" type="presParOf" srcId="{006DB711-F303-4897-93D9-8AF8FADDA85F}" destId="{85210331-9F16-4153-A28D-25624826F627}" srcOrd="2" destOrd="0" presId="urn:microsoft.com/office/officeart/2018/2/layout/IconCircleList"/>
    <dgm:cxn modelId="{8500BB2B-1E5E-4373-8BAC-4298769CF136}" type="presParOf" srcId="{006DB711-F303-4897-93D9-8AF8FADDA85F}" destId="{25A2EBC5-5E0E-4EC5-9C02-BD35F057A170}" srcOrd="3" destOrd="0" presId="urn:microsoft.com/office/officeart/2018/2/layout/IconCircleList"/>
    <dgm:cxn modelId="{9B4F57A6-6FD3-48E0-AC6A-408EBC829A3D}" type="presParOf" srcId="{BE92A286-7AF1-4D9B-B2A5-EDA758CD3C28}" destId="{9F55EF5F-9F18-4B19-AE6A-8BA7ECE5C413}" srcOrd="1" destOrd="0" presId="urn:microsoft.com/office/officeart/2018/2/layout/IconCircleList"/>
    <dgm:cxn modelId="{295C2A57-04BF-4133-8B3A-AB563EF87F8C}" type="presParOf" srcId="{BE92A286-7AF1-4D9B-B2A5-EDA758CD3C28}" destId="{3475A381-1F95-402C-9D05-D72B3ADBD261}" srcOrd="2" destOrd="0" presId="urn:microsoft.com/office/officeart/2018/2/layout/IconCircleList"/>
    <dgm:cxn modelId="{A61341D6-DB55-48FE-A730-C5A823D0FB41}" type="presParOf" srcId="{3475A381-1F95-402C-9D05-D72B3ADBD261}" destId="{7A32F281-55A3-4DF7-8846-8C8903C8BCF5}" srcOrd="0" destOrd="0" presId="urn:microsoft.com/office/officeart/2018/2/layout/IconCircleList"/>
    <dgm:cxn modelId="{35892DA4-EB13-4F2C-9BA9-BE6C9684297A}" type="presParOf" srcId="{3475A381-1F95-402C-9D05-D72B3ADBD261}" destId="{74CF0A85-45D0-434B-91C4-AF756EB2334A}" srcOrd="1" destOrd="0" presId="urn:microsoft.com/office/officeart/2018/2/layout/IconCircleList"/>
    <dgm:cxn modelId="{7399A380-8034-4DC8-B100-5D760D7AAFD3}" type="presParOf" srcId="{3475A381-1F95-402C-9D05-D72B3ADBD261}" destId="{F1BC4BD0-C1B6-482A-B0E6-DD8B5129F84E}" srcOrd="2" destOrd="0" presId="urn:microsoft.com/office/officeart/2018/2/layout/IconCircleList"/>
    <dgm:cxn modelId="{5669AA91-7DAB-4B8D-9D49-2895CC8FF760}" type="presParOf" srcId="{3475A381-1F95-402C-9D05-D72B3ADBD261}" destId="{401ECFB7-720E-4950-91AD-99D2300EC320}" srcOrd="3" destOrd="0" presId="urn:microsoft.com/office/officeart/2018/2/layout/IconCircleList"/>
  </dgm:cxnLst>
  <dgm:bg/>
  <dgm:whole/>
  <dgm:extLst>
    <a:ext uri="http://schemas.microsoft.com/office/drawing/2008/diagram">
      <dsp:dataModelExt xmlns:dsp="http://schemas.microsoft.com/office/drawing/2008/diagram" xmlns=""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277BE-D94B-4F13-B670-A68FAEA3EBC8}">
      <dsp:nvSpPr>
        <dsp:cNvPr id="0" name=""/>
        <dsp:cNvSpPr/>
      </dsp:nvSpPr>
      <dsp:spPr>
        <a:xfrm>
          <a:off x="0" y="424400"/>
          <a:ext cx="6666833" cy="604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B59846D-C983-4FDE-A028-BE8FCB877837}">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Energy Flow</a:t>
          </a:r>
        </a:p>
      </dsp:txBody>
      <dsp:txXfrm>
        <a:off x="367926" y="104745"/>
        <a:ext cx="4597613" cy="639310"/>
      </dsp:txXfrm>
    </dsp:sp>
    <dsp:sp modelId="{4F75880D-E58E-457F-9D51-71FB75AF9C05}">
      <dsp:nvSpPr>
        <dsp:cNvPr id="0" name=""/>
        <dsp:cNvSpPr/>
      </dsp:nvSpPr>
      <dsp:spPr>
        <a:xfrm>
          <a:off x="0" y="1513040"/>
          <a:ext cx="6666833" cy="6048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318421D-8137-4949-87BD-713BAF4E4DC0}">
      <dsp:nvSpPr>
        <dsp:cNvPr id="0" name=""/>
        <dsp:cNvSpPr/>
      </dsp:nvSpPr>
      <dsp:spPr>
        <a:xfrm>
          <a:off x="333341" y="1158800"/>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Foodchain</a:t>
          </a:r>
        </a:p>
      </dsp:txBody>
      <dsp:txXfrm>
        <a:off x="367926" y="1193385"/>
        <a:ext cx="4597613" cy="639310"/>
      </dsp:txXfrm>
    </dsp:sp>
    <dsp:sp modelId="{A7D0DF94-3C62-4E23-86A0-E6991E342C6E}">
      <dsp:nvSpPr>
        <dsp:cNvPr id="0" name=""/>
        <dsp:cNvSpPr/>
      </dsp:nvSpPr>
      <dsp:spPr>
        <a:xfrm>
          <a:off x="0" y="2601680"/>
          <a:ext cx="6666833" cy="6048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FB309F-7FD2-4407-84D0-38616002203B}">
      <dsp:nvSpPr>
        <dsp:cNvPr id="0" name=""/>
        <dsp:cNvSpPr/>
      </dsp:nvSpPr>
      <dsp:spPr>
        <a:xfrm>
          <a:off x="333341" y="224744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Foodweb</a:t>
          </a:r>
        </a:p>
      </dsp:txBody>
      <dsp:txXfrm>
        <a:off x="367926" y="2282025"/>
        <a:ext cx="4597613" cy="639310"/>
      </dsp:txXfrm>
    </dsp:sp>
    <dsp:sp modelId="{5AD62F8B-EDC0-4788-A7BF-69F4C932BBE9}">
      <dsp:nvSpPr>
        <dsp:cNvPr id="0" name=""/>
        <dsp:cNvSpPr/>
      </dsp:nvSpPr>
      <dsp:spPr>
        <a:xfrm>
          <a:off x="0" y="3690319"/>
          <a:ext cx="6666833" cy="604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BF68D00-F608-4B57-B221-FE0359890261}">
      <dsp:nvSpPr>
        <dsp:cNvPr id="0" name=""/>
        <dsp:cNvSpPr/>
      </dsp:nvSpPr>
      <dsp:spPr>
        <a:xfrm>
          <a:off x="333341" y="333608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Decomposition </a:t>
          </a:r>
        </a:p>
      </dsp:txBody>
      <dsp:txXfrm>
        <a:off x="367926" y="3370665"/>
        <a:ext cx="4597613" cy="639310"/>
      </dsp:txXfrm>
    </dsp:sp>
    <dsp:sp modelId="{46B16C22-3ACF-427C-AB1A-AEE7FFA07ECB}">
      <dsp:nvSpPr>
        <dsp:cNvPr id="0" name=""/>
        <dsp:cNvSpPr/>
      </dsp:nvSpPr>
      <dsp:spPr>
        <a:xfrm>
          <a:off x="0" y="4778959"/>
          <a:ext cx="6666833" cy="6048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A23E5FA-DF96-42C8-A6CA-F7676635293E}">
      <dsp:nvSpPr>
        <dsp:cNvPr id="0" name=""/>
        <dsp:cNvSpPr/>
      </dsp:nvSpPr>
      <dsp:spPr>
        <a:xfrm>
          <a:off x="333341" y="4424719"/>
          <a:ext cx="4666783" cy="7084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And many more....</a:t>
          </a:r>
        </a:p>
      </dsp:txBody>
      <dsp:txXfrm>
        <a:off x="367926" y="4459304"/>
        <a:ext cx="4597613"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77123-0585-4BDB-9B57-4989FB0A7096}">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21851-A73D-4CA5-BD44-8317F764814A}">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2EBC5-5E0E-4EC5-9C02-BD35F057A170}">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T</a:t>
          </a:r>
          <a:r>
            <a:rPr lang="en-US" sz="2000" b="0" kern="1200" dirty="0">
              <a:latin typeface="Calibri"/>
              <a:ea typeface="Calibri"/>
              <a:cs typeface="Calibri"/>
            </a:rPr>
            <a:t>he flow of energy is one way direction from producer to consumer and ends in decomposition process</a:t>
          </a:r>
        </a:p>
      </dsp:txBody>
      <dsp:txXfrm>
        <a:off x="1834517" y="1507711"/>
        <a:ext cx="3148942" cy="1335915"/>
      </dsp:txXfrm>
    </dsp:sp>
    <dsp:sp modelId="{7A32F281-55A3-4DF7-8846-8C8903C8BCF5}">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F0A85-45D0-434B-91C4-AF756EB2334A}">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ECFB7-720E-4950-91AD-99D2300EC320}">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latin typeface="Calibri"/>
              <a:ea typeface="Calibri"/>
              <a:cs typeface="Calibri"/>
            </a:rPr>
            <a:t>However, a part of the energy is lost as heat and agrees with the phenomena of second law of THERMODYNAMICS</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3" name=""/>
        <p:cNvGrpSpPr/>
        <p:nvPr/>
      </p:nvGrpSpPr>
      <p:grpSpPr>
        <a:xfrm>
          <a:off x="0" y="0"/>
          <a:ext cx="0" cy="0"/>
          <a:chOff x="0" y="0"/>
          <a:chExt cx="0" cy="0"/>
        </a:xfrm>
      </p:grpSpPr>
      <p:sp>
        <p:nvSpPr>
          <p:cNvPr id="104874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4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4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4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4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4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dirty="0" lang="en-US"/>
              <a:t>Click to edit Master title style</a:t>
            </a:r>
          </a:p>
        </p:txBody>
      </p:sp>
      <p:sp>
        <p:nvSpPr>
          <p:cNvPr id="1048582"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Click to edit Master subtitle style</a:t>
            </a:r>
          </a:p>
        </p:txBody>
      </p:sp>
      <p:sp>
        <p:nvSpPr>
          <p:cNvPr id="1048583" name="Date Placeholder 3"/>
          <p:cNvSpPr>
            <a:spLocks noGrp="1"/>
          </p:cNvSpPr>
          <p:nvPr>
            <p:ph type="dt" sz="half" idx="10"/>
          </p:nvPr>
        </p:nvSpPr>
        <p:spPr/>
        <p:txBody>
          <a:bodyPr/>
          <a:p>
            <a:fld id="{C764DE79-268F-4C1A-8933-263129D2AF90}" type="datetimeFigureOut">
              <a:rPr dirty="0" lang="en-US"/>
              <a:t>9/7/2023</a:t>
            </a:fld>
            <a:endParaRPr dirty="0" lang="en-US"/>
          </a:p>
        </p:txBody>
      </p:sp>
      <p:sp>
        <p:nvSpPr>
          <p:cNvPr id="1048584" name="Footer Placeholder 4"/>
          <p:cNvSpPr>
            <a:spLocks noGrp="1"/>
          </p:cNvSpPr>
          <p:nvPr>
            <p:ph type="ftr" sz="quarter" idx="11"/>
          </p:nvPr>
        </p:nvSpPr>
        <p:spPr/>
        <p:txBody>
          <a:bodyPr/>
          <a:p>
            <a:endParaRPr dirty="0" lang="en-US"/>
          </a:p>
        </p:txBody>
      </p:sp>
      <p:sp>
        <p:nvSpPr>
          <p:cNvPr id="1048585" name="Slide Number Placeholder 5"/>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7" name=""/>
        <p:cNvGrpSpPr/>
        <p:nvPr/>
      </p:nvGrpSpPr>
      <p:grpSpPr>
        <a:xfrm>
          <a:off x="0" y="0"/>
          <a:ext cx="0" cy="0"/>
          <a:chOff x="0" y="0"/>
          <a:chExt cx="0" cy="0"/>
        </a:xfrm>
      </p:grpSpPr>
      <p:sp>
        <p:nvSpPr>
          <p:cNvPr id="1048707" name="Title 1"/>
          <p:cNvSpPr>
            <a:spLocks noGrp="1"/>
          </p:cNvSpPr>
          <p:nvPr>
            <p:ph type="title"/>
          </p:nvPr>
        </p:nvSpPr>
        <p:spPr/>
        <p:txBody>
          <a:bodyPr/>
          <a:p>
            <a:r>
              <a:rPr dirty="0" lang="en-US"/>
              <a:t>Click to edit Master title style</a:t>
            </a:r>
          </a:p>
        </p:txBody>
      </p:sp>
      <p:sp>
        <p:nvSpPr>
          <p:cNvPr id="1048708" name="Vertical Text Placeholder 2"/>
          <p:cNvSpPr>
            <a:spLocks noGrp="1"/>
          </p:cNvSpPr>
          <p:nvPr>
            <p:ph type="body" orient="vert" idx="1"/>
          </p:nvPr>
        </p:nvSpPr>
        <p:spPr/>
        <p:txBody>
          <a:bodyPr vert="eaVert"/>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09" name="Date Placeholder 3"/>
          <p:cNvSpPr>
            <a:spLocks noGrp="1"/>
          </p:cNvSpPr>
          <p:nvPr>
            <p:ph type="dt" sz="half" idx="10"/>
          </p:nvPr>
        </p:nvSpPr>
        <p:spPr/>
        <p:txBody>
          <a:bodyPr/>
          <a:p>
            <a:fld id="{C764DE79-268F-4C1A-8933-263129D2AF90}" type="datetimeFigureOut">
              <a:rPr dirty="0" lang="en-US"/>
              <a:t>9/7/2023</a:t>
            </a:fld>
            <a:endParaRPr dirty="0" lang="en-US"/>
          </a:p>
        </p:txBody>
      </p:sp>
      <p:sp>
        <p:nvSpPr>
          <p:cNvPr id="1048710" name="Footer Placeholder 4"/>
          <p:cNvSpPr>
            <a:spLocks noGrp="1"/>
          </p:cNvSpPr>
          <p:nvPr>
            <p:ph type="ftr" sz="quarter" idx="11"/>
          </p:nvPr>
        </p:nvSpPr>
        <p:spPr/>
        <p:txBody>
          <a:bodyPr/>
          <a:p>
            <a:endParaRPr dirty="0" lang="en-US"/>
          </a:p>
        </p:txBody>
      </p:sp>
      <p:sp>
        <p:nvSpPr>
          <p:cNvPr id="1048711" name="Slide Number Placeholder 5"/>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5" name=""/>
        <p:cNvGrpSpPr/>
        <p:nvPr/>
      </p:nvGrpSpPr>
      <p:grpSpPr>
        <a:xfrm>
          <a:off x="0" y="0"/>
          <a:ext cx="0" cy="0"/>
          <a:chOff x="0" y="0"/>
          <a:chExt cx="0" cy="0"/>
        </a:xfrm>
      </p:grpSpPr>
      <p:sp>
        <p:nvSpPr>
          <p:cNvPr id="1048696" name="Vertical Title 1"/>
          <p:cNvSpPr>
            <a:spLocks noGrp="1"/>
          </p:cNvSpPr>
          <p:nvPr>
            <p:ph type="title" orient="vert"/>
          </p:nvPr>
        </p:nvSpPr>
        <p:spPr>
          <a:xfrm>
            <a:off x="8724900" y="365125"/>
            <a:ext cx="2628900" cy="5811838"/>
          </a:xfrm>
        </p:spPr>
        <p:txBody>
          <a:bodyPr vert="eaVert"/>
          <a:p>
            <a:r>
              <a:rPr dirty="0" lang="en-US"/>
              <a:t>Click to edit Master title style</a:t>
            </a:r>
          </a:p>
        </p:txBody>
      </p:sp>
      <p:sp>
        <p:nvSpPr>
          <p:cNvPr id="1048697" name="Vertical Text Placeholder 2"/>
          <p:cNvSpPr>
            <a:spLocks noGrp="1"/>
          </p:cNvSpPr>
          <p:nvPr>
            <p:ph type="body" orient="vert" idx="1"/>
          </p:nvPr>
        </p:nvSpPr>
        <p:spPr>
          <a:xfrm>
            <a:off x="838200" y="365125"/>
            <a:ext cx="7734300" cy="5811838"/>
          </a:xfrm>
        </p:spPr>
        <p:txBody>
          <a:bodyPr vert="eaVert"/>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698" name="Date Placeholder 3"/>
          <p:cNvSpPr>
            <a:spLocks noGrp="1"/>
          </p:cNvSpPr>
          <p:nvPr>
            <p:ph type="dt" sz="half" idx="10"/>
          </p:nvPr>
        </p:nvSpPr>
        <p:spPr/>
        <p:txBody>
          <a:bodyPr/>
          <a:p>
            <a:fld id="{C764DE79-268F-4C1A-8933-263129D2AF90}" type="datetimeFigureOut">
              <a:rPr dirty="0" lang="en-US"/>
              <a:t>9/7/2023</a:t>
            </a:fld>
            <a:endParaRPr dirty="0" lang="en-US"/>
          </a:p>
        </p:txBody>
      </p:sp>
      <p:sp>
        <p:nvSpPr>
          <p:cNvPr id="1048699" name="Footer Placeholder 4"/>
          <p:cNvSpPr>
            <a:spLocks noGrp="1"/>
          </p:cNvSpPr>
          <p:nvPr>
            <p:ph type="ftr" sz="quarter" idx="11"/>
          </p:nvPr>
        </p:nvSpPr>
        <p:spPr/>
        <p:txBody>
          <a:bodyPr/>
          <a:p>
            <a:endParaRPr dirty="0" lang="en-US"/>
          </a:p>
        </p:txBody>
      </p:sp>
      <p:sp>
        <p:nvSpPr>
          <p:cNvPr id="1048700" name="Slide Number Placeholder 5"/>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0" name=""/>
        <p:cNvGrpSpPr/>
        <p:nvPr/>
      </p:nvGrpSpPr>
      <p:grpSpPr>
        <a:xfrm>
          <a:off x="0" y="0"/>
          <a:ext cx="0" cy="0"/>
          <a:chOff x="0" y="0"/>
          <a:chExt cx="0" cy="0"/>
        </a:xfrm>
      </p:grpSpPr>
      <p:sp>
        <p:nvSpPr>
          <p:cNvPr id="1048600" name="Title 1"/>
          <p:cNvSpPr>
            <a:spLocks noGrp="1"/>
          </p:cNvSpPr>
          <p:nvPr>
            <p:ph type="title"/>
          </p:nvPr>
        </p:nvSpPr>
        <p:spPr/>
        <p:txBody>
          <a:bodyPr/>
          <a:p>
            <a:r>
              <a:rPr dirty="0" lang="en-US"/>
              <a:t>Click to edit Master title style</a:t>
            </a:r>
          </a:p>
        </p:txBody>
      </p:sp>
      <p:sp>
        <p:nvSpPr>
          <p:cNvPr id="1048601" name="Content Placeholder 2"/>
          <p:cNvSpPr>
            <a:spLocks noGrp="1"/>
          </p:cNvSpPr>
          <p:nvPr>
            <p:ph idx="1"/>
          </p:nvPr>
        </p:nvSpPr>
        <p:spPr/>
        <p:txBody>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602" name="Date Placeholder 3"/>
          <p:cNvSpPr>
            <a:spLocks noGrp="1"/>
          </p:cNvSpPr>
          <p:nvPr>
            <p:ph type="dt" sz="half" idx="10"/>
          </p:nvPr>
        </p:nvSpPr>
        <p:spPr/>
        <p:txBody>
          <a:bodyPr/>
          <a:p>
            <a:fld id="{C764DE79-268F-4C1A-8933-263129D2AF90}" type="datetimeFigureOut">
              <a:rPr dirty="0" lang="en-US"/>
              <a:t>9/7/2023</a:t>
            </a:fld>
            <a:endParaRPr dirty="0" lang="en-US"/>
          </a:p>
        </p:txBody>
      </p:sp>
      <p:sp>
        <p:nvSpPr>
          <p:cNvPr id="1048603" name="Footer Placeholder 4"/>
          <p:cNvSpPr>
            <a:spLocks noGrp="1"/>
          </p:cNvSpPr>
          <p:nvPr>
            <p:ph type="ftr" sz="quarter" idx="11"/>
          </p:nvPr>
        </p:nvSpPr>
        <p:spPr/>
        <p:txBody>
          <a:bodyPr/>
          <a:p>
            <a:endParaRPr dirty="0" lang="en-US"/>
          </a:p>
        </p:txBody>
      </p:sp>
      <p:sp>
        <p:nvSpPr>
          <p:cNvPr id="1048604" name="Slide Number Placeholder 5"/>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8" name=""/>
        <p:cNvGrpSpPr/>
        <p:nvPr/>
      </p:nvGrpSpPr>
      <p:grpSpPr>
        <a:xfrm>
          <a:off x="0" y="0"/>
          <a:ext cx="0" cy="0"/>
          <a:chOff x="0" y="0"/>
          <a:chExt cx="0" cy="0"/>
        </a:xfrm>
      </p:grpSpPr>
      <p:sp>
        <p:nvSpPr>
          <p:cNvPr id="1048712" name="Title 1"/>
          <p:cNvSpPr>
            <a:spLocks noGrp="1"/>
          </p:cNvSpPr>
          <p:nvPr>
            <p:ph type="title"/>
          </p:nvPr>
        </p:nvSpPr>
        <p:spPr>
          <a:xfrm>
            <a:off x="831850" y="1709738"/>
            <a:ext cx="10515600" cy="2852737"/>
          </a:xfrm>
        </p:spPr>
        <p:txBody>
          <a:bodyPr anchor="b"/>
          <a:lstStyle>
            <a:lvl1pPr>
              <a:defRPr sz="6000"/>
            </a:lvl1pPr>
          </a:lstStyle>
          <a:p>
            <a:r>
              <a:rPr dirty="0" lang="en-US"/>
              <a:t>Click to edit Master title style</a:t>
            </a:r>
          </a:p>
        </p:txBody>
      </p:sp>
      <p:sp>
        <p:nvSpPr>
          <p:cNvPr id="1048713"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dirty="0" lang="en-US"/>
              <a:t>Click to edit Master text styles</a:t>
            </a:r>
          </a:p>
        </p:txBody>
      </p:sp>
      <p:sp>
        <p:nvSpPr>
          <p:cNvPr id="1048714" name="Date Placeholder 3"/>
          <p:cNvSpPr>
            <a:spLocks noGrp="1"/>
          </p:cNvSpPr>
          <p:nvPr>
            <p:ph type="dt" sz="half" idx="10"/>
          </p:nvPr>
        </p:nvSpPr>
        <p:spPr/>
        <p:txBody>
          <a:bodyPr/>
          <a:p>
            <a:fld id="{C764DE79-268F-4C1A-8933-263129D2AF90}" type="datetimeFigureOut">
              <a:rPr dirty="0" lang="en-US"/>
              <a:t>9/7/2023</a:t>
            </a:fld>
            <a:endParaRPr dirty="0" lang="en-US"/>
          </a:p>
        </p:txBody>
      </p:sp>
      <p:sp>
        <p:nvSpPr>
          <p:cNvPr id="1048715" name="Footer Placeholder 4"/>
          <p:cNvSpPr>
            <a:spLocks noGrp="1"/>
          </p:cNvSpPr>
          <p:nvPr>
            <p:ph type="ftr" sz="quarter" idx="11"/>
          </p:nvPr>
        </p:nvSpPr>
        <p:spPr/>
        <p:txBody>
          <a:bodyPr/>
          <a:p>
            <a:endParaRPr dirty="0" lang="en-US"/>
          </a:p>
        </p:txBody>
      </p:sp>
      <p:sp>
        <p:nvSpPr>
          <p:cNvPr id="1048716" name="Slide Number Placeholder 5"/>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9" name=""/>
        <p:cNvGrpSpPr/>
        <p:nvPr/>
      </p:nvGrpSpPr>
      <p:grpSpPr>
        <a:xfrm>
          <a:off x="0" y="0"/>
          <a:ext cx="0" cy="0"/>
          <a:chOff x="0" y="0"/>
          <a:chExt cx="0" cy="0"/>
        </a:xfrm>
      </p:grpSpPr>
      <p:sp>
        <p:nvSpPr>
          <p:cNvPr id="1048717" name="Title 1"/>
          <p:cNvSpPr>
            <a:spLocks noGrp="1"/>
          </p:cNvSpPr>
          <p:nvPr>
            <p:ph type="title"/>
          </p:nvPr>
        </p:nvSpPr>
        <p:spPr/>
        <p:txBody>
          <a:bodyPr/>
          <a:p>
            <a:r>
              <a:rPr dirty="0" lang="en-US"/>
              <a:t>Click to edit Master title style</a:t>
            </a:r>
          </a:p>
        </p:txBody>
      </p:sp>
      <p:sp>
        <p:nvSpPr>
          <p:cNvPr id="1048718" name="Content Placeholder 2"/>
          <p:cNvSpPr>
            <a:spLocks noGrp="1"/>
          </p:cNvSpPr>
          <p:nvPr>
            <p:ph sz="half" idx="1"/>
          </p:nvPr>
        </p:nvSpPr>
        <p:spPr>
          <a:xfrm>
            <a:off x="838200" y="1825625"/>
            <a:ext cx="5181600" cy="4351338"/>
          </a:xfrm>
        </p:spPr>
        <p:txBody>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19" name="Content Placeholder 3"/>
          <p:cNvSpPr>
            <a:spLocks noGrp="1"/>
          </p:cNvSpPr>
          <p:nvPr>
            <p:ph sz="half" idx="2"/>
          </p:nvPr>
        </p:nvSpPr>
        <p:spPr>
          <a:xfrm>
            <a:off x="6172200" y="1825625"/>
            <a:ext cx="5181600" cy="4351338"/>
          </a:xfrm>
        </p:spPr>
        <p:txBody>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20" name="Date Placeholder 4"/>
          <p:cNvSpPr>
            <a:spLocks noGrp="1"/>
          </p:cNvSpPr>
          <p:nvPr>
            <p:ph type="dt" sz="half" idx="10"/>
          </p:nvPr>
        </p:nvSpPr>
        <p:spPr/>
        <p:txBody>
          <a:bodyPr/>
          <a:p>
            <a:fld id="{C764DE79-268F-4C1A-8933-263129D2AF90}" type="datetimeFigureOut">
              <a:rPr dirty="0" lang="en-US"/>
              <a:t>9/7/2023</a:t>
            </a:fld>
            <a:endParaRPr dirty="0" lang="en-US"/>
          </a:p>
        </p:txBody>
      </p:sp>
      <p:sp>
        <p:nvSpPr>
          <p:cNvPr id="1048721" name="Footer Placeholder 5"/>
          <p:cNvSpPr>
            <a:spLocks noGrp="1"/>
          </p:cNvSpPr>
          <p:nvPr>
            <p:ph type="ftr" sz="quarter" idx="11"/>
          </p:nvPr>
        </p:nvSpPr>
        <p:spPr/>
        <p:txBody>
          <a:bodyPr/>
          <a:p>
            <a:endParaRPr dirty="0" lang="en-US"/>
          </a:p>
        </p:txBody>
      </p:sp>
      <p:sp>
        <p:nvSpPr>
          <p:cNvPr id="1048722" name="Slide Number Placeholder 6"/>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0" name=""/>
        <p:cNvGrpSpPr/>
        <p:nvPr/>
      </p:nvGrpSpPr>
      <p:grpSpPr>
        <a:xfrm>
          <a:off x="0" y="0"/>
          <a:ext cx="0" cy="0"/>
          <a:chOff x="0" y="0"/>
          <a:chExt cx="0" cy="0"/>
        </a:xfrm>
      </p:grpSpPr>
      <p:sp>
        <p:nvSpPr>
          <p:cNvPr id="1048723" name="Title 1"/>
          <p:cNvSpPr>
            <a:spLocks noGrp="1"/>
          </p:cNvSpPr>
          <p:nvPr>
            <p:ph type="title"/>
          </p:nvPr>
        </p:nvSpPr>
        <p:spPr>
          <a:xfrm>
            <a:off x="839788" y="365125"/>
            <a:ext cx="10515600" cy="1325563"/>
          </a:xfrm>
        </p:spPr>
        <p:txBody>
          <a:bodyPr/>
          <a:p>
            <a:r>
              <a:rPr dirty="0" lang="en-US"/>
              <a:t>Click to edit Master title style</a:t>
            </a:r>
          </a:p>
        </p:txBody>
      </p:sp>
      <p:sp>
        <p:nvSpPr>
          <p:cNvPr id="1048724"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a:t>Click to edit Master text styles</a:t>
            </a:r>
          </a:p>
        </p:txBody>
      </p:sp>
      <p:sp>
        <p:nvSpPr>
          <p:cNvPr id="1048725" name="Content Placeholder 3"/>
          <p:cNvSpPr>
            <a:spLocks noGrp="1"/>
          </p:cNvSpPr>
          <p:nvPr>
            <p:ph sz="half" idx="2"/>
          </p:nvPr>
        </p:nvSpPr>
        <p:spPr>
          <a:xfrm>
            <a:off x="839788" y="2505075"/>
            <a:ext cx="5157787" cy="3684588"/>
          </a:xfrm>
        </p:spPr>
        <p:txBody>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26"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a:t>Click to edit Master text styles</a:t>
            </a:r>
          </a:p>
        </p:txBody>
      </p:sp>
      <p:sp>
        <p:nvSpPr>
          <p:cNvPr id="1048727" name="Content Placeholder 5"/>
          <p:cNvSpPr>
            <a:spLocks noGrp="1"/>
          </p:cNvSpPr>
          <p:nvPr>
            <p:ph sz="quarter" idx="4"/>
          </p:nvPr>
        </p:nvSpPr>
        <p:spPr>
          <a:xfrm>
            <a:off x="6172200" y="2505075"/>
            <a:ext cx="5183188" cy="3684588"/>
          </a:xfrm>
        </p:spPr>
        <p:txBody>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28" name="Date Placeholder 6"/>
          <p:cNvSpPr>
            <a:spLocks noGrp="1"/>
          </p:cNvSpPr>
          <p:nvPr>
            <p:ph type="dt" sz="half" idx="10"/>
          </p:nvPr>
        </p:nvSpPr>
        <p:spPr/>
        <p:txBody>
          <a:bodyPr/>
          <a:p>
            <a:fld id="{C764DE79-268F-4C1A-8933-263129D2AF90}" type="datetimeFigureOut">
              <a:rPr dirty="0" lang="en-US"/>
              <a:t>9/7/2023</a:t>
            </a:fld>
            <a:endParaRPr dirty="0" lang="en-US"/>
          </a:p>
        </p:txBody>
      </p:sp>
      <p:sp>
        <p:nvSpPr>
          <p:cNvPr id="1048729" name="Footer Placeholder 7"/>
          <p:cNvSpPr>
            <a:spLocks noGrp="1"/>
          </p:cNvSpPr>
          <p:nvPr>
            <p:ph type="ftr" sz="quarter" idx="11"/>
          </p:nvPr>
        </p:nvSpPr>
        <p:spPr/>
        <p:txBody>
          <a:bodyPr/>
          <a:p>
            <a:endParaRPr dirty="0" lang="en-US"/>
          </a:p>
        </p:txBody>
      </p:sp>
      <p:sp>
        <p:nvSpPr>
          <p:cNvPr id="1048730" name="Slide Number Placeholder 8"/>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4" name=""/>
        <p:cNvGrpSpPr/>
        <p:nvPr/>
      </p:nvGrpSpPr>
      <p:grpSpPr>
        <a:xfrm>
          <a:off x="0" y="0"/>
          <a:ext cx="0" cy="0"/>
          <a:chOff x="0" y="0"/>
          <a:chExt cx="0" cy="0"/>
        </a:xfrm>
      </p:grpSpPr>
      <p:sp>
        <p:nvSpPr>
          <p:cNvPr id="1048692" name="Title 1"/>
          <p:cNvSpPr>
            <a:spLocks noGrp="1"/>
          </p:cNvSpPr>
          <p:nvPr>
            <p:ph type="title"/>
          </p:nvPr>
        </p:nvSpPr>
        <p:spPr/>
        <p:txBody>
          <a:bodyPr/>
          <a:p>
            <a:r>
              <a:rPr dirty="0" lang="en-US"/>
              <a:t>Click to edit Master title style</a:t>
            </a:r>
          </a:p>
        </p:txBody>
      </p:sp>
      <p:sp>
        <p:nvSpPr>
          <p:cNvPr id="1048693" name="Date Placeholder 2"/>
          <p:cNvSpPr>
            <a:spLocks noGrp="1"/>
          </p:cNvSpPr>
          <p:nvPr>
            <p:ph type="dt" sz="half" idx="10"/>
          </p:nvPr>
        </p:nvSpPr>
        <p:spPr/>
        <p:txBody>
          <a:bodyPr/>
          <a:p>
            <a:fld id="{C764DE79-268F-4C1A-8933-263129D2AF90}" type="datetimeFigureOut">
              <a:rPr dirty="0" lang="en-US"/>
              <a:t>9/7/2023</a:t>
            </a:fld>
            <a:endParaRPr dirty="0" lang="en-US"/>
          </a:p>
        </p:txBody>
      </p:sp>
      <p:sp>
        <p:nvSpPr>
          <p:cNvPr id="1048694" name="Footer Placeholder 3"/>
          <p:cNvSpPr>
            <a:spLocks noGrp="1"/>
          </p:cNvSpPr>
          <p:nvPr>
            <p:ph type="ftr" sz="quarter" idx="11"/>
          </p:nvPr>
        </p:nvSpPr>
        <p:spPr/>
        <p:txBody>
          <a:bodyPr/>
          <a:p>
            <a:endParaRPr dirty="0" lang="en-US"/>
          </a:p>
        </p:txBody>
      </p:sp>
      <p:sp>
        <p:nvSpPr>
          <p:cNvPr id="1048695" name="Slide Number Placeholder 4"/>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1" name=""/>
        <p:cNvGrpSpPr/>
        <p:nvPr/>
      </p:nvGrpSpPr>
      <p:grpSpPr>
        <a:xfrm>
          <a:off x="0" y="0"/>
          <a:ext cx="0" cy="0"/>
          <a:chOff x="0" y="0"/>
          <a:chExt cx="0" cy="0"/>
        </a:xfrm>
      </p:grpSpPr>
      <p:sp>
        <p:nvSpPr>
          <p:cNvPr id="1048731" name="Date Placeholder 1"/>
          <p:cNvSpPr>
            <a:spLocks noGrp="1"/>
          </p:cNvSpPr>
          <p:nvPr>
            <p:ph type="dt" sz="half" idx="10"/>
          </p:nvPr>
        </p:nvSpPr>
        <p:spPr/>
        <p:txBody>
          <a:bodyPr/>
          <a:p>
            <a:fld id="{C764DE79-268F-4C1A-8933-263129D2AF90}" type="datetimeFigureOut">
              <a:rPr dirty="0" lang="en-US"/>
              <a:t>9/7/2023</a:t>
            </a:fld>
            <a:endParaRPr dirty="0" lang="en-US"/>
          </a:p>
        </p:txBody>
      </p:sp>
      <p:sp>
        <p:nvSpPr>
          <p:cNvPr id="1048732" name="Footer Placeholder 2"/>
          <p:cNvSpPr>
            <a:spLocks noGrp="1"/>
          </p:cNvSpPr>
          <p:nvPr>
            <p:ph type="ftr" sz="quarter" idx="11"/>
          </p:nvPr>
        </p:nvSpPr>
        <p:spPr/>
        <p:txBody>
          <a:bodyPr/>
          <a:p>
            <a:endParaRPr dirty="0" lang="en-US"/>
          </a:p>
        </p:txBody>
      </p:sp>
      <p:sp>
        <p:nvSpPr>
          <p:cNvPr id="1048733" name="Slide Number Placeholder 3"/>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2" name=""/>
        <p:cNvGrpSpPr/>
        <p:nvPr/>
      </p:nvGrpSpPr>
      <p:grpSpPr>
        <a:xfrm>
          <a:off x="0" y="0"/>
          <a:ext cx="0" cy="0"/>
          <a:chOff x="0" y="0"/>
          <a:chExt cx="0" cy="0"/>
        </a:xfrm>
      </p:grpSpPr>
      <p:sp>
        <p:nvSpPr>
          <p:cNvPr id="1048734" name="Title 1"/>
          <p:cNvSpPr>
            <a:spLocks noGrp="1"/>
          </p:cNvSpPr>
          <p:nvPr>
            <p:ph type="title"/>
          </p:nvPr>
        </p:nvSpPr>
        <p:spPr>
          <a:xfrm>
            <a:off x="839788" y="457200"/>
            <a:ext cx="3932237" cy="1600200"/>
          </a:xfrm>
        </p:spPr>
        <p:txBody>
          <a:bodyPr anchor="b"/>
          <a:lstStyle>
            <a:lvl1pPr>
              <a:defRPr sz="3200"/>
            </a:lvl1pPr>
          </a:lstStyle>
          <a:p>
            <a:r>
              <a:rPr dirty="0" lang="en-US"/>
              <a:t>Click to edit Master title style</a:t>
            </a:r>
          </a:p>
        </p:txBody>
      </p:sp>
      <p:sp>
        <p:nvSpPr>
          <p:cNvPr id="104873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73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dirty="0" lang="en-US"/>
              <a:t>Click to edit Master text styles</a:t>
            </a:r>
          </a:p>
        </p:txBody>
      </p:sp>
      <p:sp>
        <p:nvSpPr>
          <p:cNvPr id="1048737" name="Date Placeholder 4"/>
          <p:cNvSpPr>
            <a:spLocks noGrp="1"/>
          </p:cNvSpPr>
          <p:nvPr>
            <p:ph type="dt" sz="half" idx="10"/>
          </p:nvPr>
        </p:nvSpPr>
        <p:spPr/>
        <p:txBody>
          <a:bodyPr/>
          <a:p>
            <a:fld id="{C764DE79-268F-4C1A-8933-263129D2AF90}" type="datetimeFigureOut">
              <a:rPr dirty="0" lang="en-US"/>
              <a:t>9/7/2023</a:t>
            </a:fld>
            <a:endParaRPr dirty="0" lang="en-US"/>
          </a:p>
        </p:txBody>
      </p:sp>
      <p:sp>
        <p:nvSpPr>
          <p:cNvPr id="1048738" name="Footer Placeholder 5"/>
          <p:cNvSpPr>
            <a:spLocks noGrp="1"/>
          </p:cNvSpPr>
          <p:nvPr>
            <p:ph type="ftr" sz="quarter" idx="11"/>
          </p:nvPr>
        </p:nvSpPr>
        <p:spPr/>
        <p:txBody>
          <a:bodyPr/>
          <a:p>
            <a:endParaRPr dirty="0" lang="en-US"/>
          </a:p>
        </p:txBody>
      </p:sp>
      <p:sp>
        <p:nvSpPr>
          <p:cNvPr id="1048739" name="Slide Number Placeholder 6"/>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6" name=""/>
        <p:cNvGrpSpPr/>
        <p:nvPr/>
      </p:nvGrpSpPr>
      <p:grpSpPr>
        <a:xfrm>
          <a:off x="0" y="0"/>
          <a:ext cx="0" cy="0"/>
          <a:chOff x="0" y="0"/>
          <a:chExt cx="0" cy="0"/>
        </a:xfrm>
      </p:grpSpPr>
      <p:sp>
        <p:nvSpPr>
          <p:cNvPr id="1048701" name="Title 1"/>
          <p:cNvSpPr>
            <a:spLocks noGrp="1"/>
          </p:cNvSpPr>
          <p:nvPr>
            <p:ph type="title"/>
          </p:nvPr>
        </p:nvSpPr>
        <p:spPr>
          <a:xfrm>
            <a:off x="839788" y="457200"/>
            <a:ext cx="3932237" cy="1600200"/>
          </a:xfrm>
        </p:spPr>
        <p:txBody>
          <a:bodyPr anchor="b"/>
          <a:lstStyle>
            <a:lvl1pPr>
              <a:defRPr sz="3200"/>
            </a:lvl1pPr>
          </a:lstStyle>
          <a:p>
            <a:r>
              <a:rPr dirty="0" lang="en-US"/>
              <a:t>Click to edit Master title style</a:t>
            </a:r>
          </a:p>
        </p:txBody>
      </p:sp>
      <p:sp>
        <p:nvSpPr>
          <p:cNvPr id="1048702" name="Picture Placeholder 2"/>
          <p:cNvSpPr>
            <a:spLocks noChangeAspect="1" noGrp="1"/>
          </p:cNvSpPr>
          <p:nvPr>
            <p:ph type="pic" idx="1"/>
          </p:nvPr>
        </p:nvSpPr>
        <p:spPr>
          <a:xfrm>
            <a:off x="5183188" y="987425"/>
            <a:ext cx="617220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dirty="0" lang="en-US"/>
          </a:p>
        </p:txBody>
      </p:sp>
      <p:sp>
        <p:nvSpPr>
          <p:cNvPr id="1048703"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dirty="0" lang="en-US"/>
              <a:t>Click to edit Master text styles</a:t>
            </a:r>
          </a:p>
        </p:txBody>
      </p:sp>
      <p:sp>
        <p:nvSpPr>
          <p:cNvPr id="1048704" name="Date Placeholder 4"/>
          <p:cNvSpPr>
            <a:spLocks noGrp="1"/>
          </p:cNvSpPr>
          <p:nvPr>
            <p:ph type="dt" sz="half" idx="10"/>
          </p:nvPr>
        </p:nvSpPr>
        <p:spPr/>
        <p:txBody>
          <a:bodyPr/>
          <a:p>
            <a:fld id="{C764DE79-268F-4C1A-8933-263129D2AF90}" type="datetimeFigureOut">
              <a:rPr dirty="0" lang="en-US"/>
              <a:t>9/7/2023</a:t>
            </a:fld>
            <a:endParaRPr dirty="0" lang="en-US"/>
          </a:p>
        </p:txBody>
      </p:sp>
      <p:sp>
        <p:nvSpPr>
          <p:cNvPr id="1048705" name="Footer Placeholder 5"/>
          <p:cNvSpPr>
            <a:spLocks noGrp="1"/>
          </p:cNvSpPr>
          <p:nvPr>
            <p:ph type="ftr" sz="quarter" idx="11"/>
          </p:nvPr>
        </p:nvSpPr>
        <p:spPr/>
        <p:txBody>
          <a:bodyPr/>
          <a:p>
            <a:endParaRPr dirty="0" lang="en-US"/>
          </a:p>
        </p:txBody>
      </p:sp>
      <p:sp>
        <p:nvSpPr>
          <p:cNvPr id="1048706" name="Slide Number Placeholder 6"/>
          <p:cNvSpPr>
            <a:spLocks noGrp="1"/>
          </p:cNvSpPr>
          <p:nvPr>
            <p:ph type="sldNum" sz="quarter" idx="12"/>
          </p:nvPr>
        </p:nvSpPr>
        <p:spPr/>
        <p:txBody>
          <a:bodyPr/>
          <a:p>
            <a:fld id="{48F63A3B-78C7-47BE-AE5E-E10140E04643}" type="slidenum">
              <a:rPr dirty="0" lang="en-US"/>
              <a:t>‹#›</a:t>
            </a:fld>
            <a:endParaRPr dirty="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dirty="0" lang="en-US"/>
              <a:t>Click to edit Master title style</a:t>
            </a:r>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C764DE79-268F-4C1A-8933-263129D2AF90}" type="datetimeFigureOut">
              <a:rPr dirty="0" lang="en-US"/>
              <a:t>9/7/2023</a:t>
            </a:fld>
            <a:endParaRPr dirty="0" lang="en-US"/>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dirty="0" lang="en-US"/>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48F63A3B-78C7-47BE-AE5E-E10140E04643}" type="slidenum">
              <a:rPr dirty="0" lang="en-US"/>
              <a:t>‹#›</a:t>
            </a:fld>
            <a:endParaRPr dirty="0" lang="en-US"/>
          </a:p>
        </p:txBody>
      </p:sp>
    </p:spTree>
  </p:cSld>
  <p:clrMap accent1="accent1" accent2="accent2" accent3="accent3" accent4="accent4" accent5="accent5" accent6="accent6" bg1="dk1" bg2="dk2" tx1="lt1" tx2="lt2"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video" Target="../media/media2.mp4"/><Relationship Id="rId2" Type="http://schemas.microsoft.com/office/2007/relationships/media" Target="../media/media2.mp4"/><Relationship Id="rId3" Type="http://schemas.openxmlformats.org/officeDocument/2006/relationships/image" Target="../media/image29.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video" Target="../media/media3.mp4"/><Relationship Id="rId2" Type="http://schemas.microsoft.com/office/2007/relationships/media" Target="../media/media3.mp4"/><Relationship Id="rId3" Type="http://schemas.openxmlformats.org/officeDocument/2006/relationships/image" Target="../media/image30.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jpeg"/><Relationship Id="rId3" Type="http://schemas.openxmlformats.org/officeDocument/2006/relationships/image" Target="../media/image5.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9.jpeg"/><Relationship Id="rId7"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5" name=""/>
        <p:cNvGrpSpPr/>
        <p:nvPr/>
      </p:nvGrpSpPr>
      <p:grpSpPr>
        <a:xfrm>
          <a:off x="0" y="0"/>
          <a:ext cx="0" cy="0"/>
          <a:chOff x="0" y="0"/>
          <a:chExt cx="0" cy="0"/>
        </a:xfrm>
      </p:grpSpPr>
      <p:sp useBgFill="1">
        <p:nvSpPr>
          <p:cNvPr id="1048586" name="Slide Background Fill"/>
          <p:cNvSpPr>
            <a:spLocks noChangeAspect="1" noMove="1" noResize="1" noRot="1" noGrp="1" noAdjustHandles="1" noEditPoints="1" noChangeArrowheads="1" noChangeShapeType="1" noTextEdit="1"/>
          </p:cNvSpPr>
          <p:nvPr/>
        </p:nvSpPr>
        <p:spPr>
          <a:xfrm>
            <a:off x="3051" y="9630"/>
            <a:ext cx="12188949"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7" name="Color Cover"/>
          <p:cNvSpPr>
            <a:spLocks noChangeAspect="1" noMove="1" noResize="1" noRot="1" noGrp="1" noAdjustHandles="1" noEditPoints="1" noChangeArrowheads="1" noChangeShapeType="1" noTextEdit="1"/>
          </p:cNvSpPr>
          <p:nvPr/>
        </p:nvSpPr>
        <p:spPr>
          <a:xfrm>
            <a:off x="3051" y="4119"/>
            <a:ext cx="12188949"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grpSp>
        <p:nvGrpSpPr>
          <p:cNvPr id="26" name="Group 7"/>
          <p:cNvGrpSpPr>
            <a:grpSpLocks noMove="1" noResize="1" noRot="1" noGrp="1" noChangeAspect="1"/>
          </p:cNvGrpSpPr>
          <p:nvPr/>
        </p:nvGrpSpPr>
        <p:grpSpPr>
          <a:xfrm>
            <a:off x="0" y="0"/>
            <a:ext cx="12188952" cy="6858000"/>
            <a:chOff x="651279" y="598259"/>
            <a:chExt cx="10889442" cy="5680742"/>
          </a:xfrm>
        </p:grpSpPr>
        <p:sp>
          <p:nvSpPr>
            <p:cNvPr id="1048588" name="Color"/>
            <p:cNvSpPr/>
            <p:nvPr/>
          </p:nvSpPr>
          <p:spPr>
            <a:xfrm>
              <a:off x="651279" y="598259"/>
              <a:ext cx="10889442" cy="5680742"/>
            </a:xfrm>
            <a:prstGeom prst="rect"/>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9" name="Color"/>
            <p:cNvSpPr/>
            <p:nvPr/>
          </p:nvSpPr>
          <p:spPr>
            <a:xfrm>
              <a:off x="651279" y="598259"/>
              <a:ext cx="10889442" cy="5680742"/>
            </a:xfrm>
            <a:prstGeom prst="rect"/>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90" name="Color"/>
          <p:cNvSpPr>
            <a:spLocks noChangeAspect="1" noMove="1" noResize="1" noRot="1" noGrp="1" noAdjustHandles="1" noEditPoints="1" noChangeArrowheads="1" noChangeShapeType="1" noTextEdit="1"/>
          </p:cNvSpPr>
          <p:nvPr/>
        </p:nvSpPr>
        <p:spPr>
          <a:xfrm>
            <a:off x="652804" y="598259"/>
            <a:ext cx="10889442" cy="5680742"/>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52" name="Nature Beautiful short video 720p HD">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4747307" y="1536000"/>
            <a:ext cx="6711526" cy="3775233"/>
          </a:xfrm>
          <a:prstGeom prst="rect"/>
        </p:spPr>
      </p:pic>
      <p:grpSp>
        <p:nvGrpSpPr>
          <p:cNvPr id="27" name="Group 18"/>
          <p:cNvGrpSpPr>
            <a:grpSpLocks noMove="1" noResize="1" noRot="1" noGrp="1" noChangeAspect="1"/>
          </p:cNvGrpSpPr>
          <p:nvPr/>
        </p:nvGrpSpPr>
        <p:grpSpPr>
          <a:xfrm>
            <a:off x="1524" y="0"/>
            <a:ext cx="12188952" cy="6858000"/>
            <a:chOff x="0" y="0"/>
            <a:chExt cx="12188952" cy="6858000"/>
          </a:xfrm>
        </p:grpSpPr>
        <p:sp>
          <p:nvSpPr>
            <p:cNvPr id="1048591" name="Freeform: Shape 9"/>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2" name="Freeform: Shape 20"/>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3" name="Freeform: Shape 21"/>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4" name="Freeform: Shape 22"/>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5" name="Freeform: Shape 23"/>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6" name="Freeform: Shape 24"/>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sp>
          <p:nvSpPr>
            <p:cNvPr id="1048597" name="Freeform: Shape 25"/>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457200" eaLnBrk="1" hangingPunct="1" latinLnBrk="0" marL="0" rtl="0">
                <a:defRPr sz="1800" kern="1200">
                  <a:solidFill>
                    <a:schemeClr val="lt1"/>
                  </a:solidFill>
                  <a:latin typeface="+mn-lt"/>
                  <a:ea typeface="+mn-ea"/>
                  <a:cs typeface="+mn-cs"/>
                </a:defRPr>
              </a:lvl1pPr>
              <a:lvl2pPr algn="l" defTabSz="457200" eaLnBrk="1" hangingPunct="1" latinLnBrk="0" marL="457200" rtl="0">
                <a:defRPr sz="1800" kern="1200">
                  <a:solidFill>
                    <a:schemeClr val="lt1"/>
                  </a:solidFill>
                  <a:latin typeface="+mn-lt"/>
                  <a:ea typeface="+mn-ea"/>
                  <a:cs typeface="+mn-cs"/>
                </a:defRPr>
              </a:lvl2pPr>
              <a:lvl3pPr algn="l" defTabSz="457200" eaLnBrk="1" hangingPunct="1" latinLnBrk="0" marL="914400" rtl="0">
                <a:defRPr sz="1800" kern="1200">
                  <a:solidFill>
                    <a:schemeClr val="lt1"/>
                  </a:solidFill>
                  <a:latin typeface="+mn-lt"/>
                  <a:ea typeface="+mn-ea"/>
                  <a:cs typeface="+mn-cs"/>
                </a:defRPr>
              </a:lvl3pPr>
              <a:lvl4pPr algn="l" defTabSz="457200" eaLnBrk="1" hangingPunct="1" latinLnBrk="0" marL="1371600" rtl="0">
                <a:defRPr sz="1800" kern="1200">
                  <a:solidFill>
                    <a:schemeClr val="lt1"/>
                  </a:solidFill>
                  <a:latin typeface="+mn-lt"/>
                  <a:ea typeface="+mn-ea"/>
                  <a:cs typeface="+mn-cs"/>
                </a:defRPr>
              </a:lvl4pPr>
              <a:lvl5pPr algn="l" defTabSz="457200" eaLnBrk="1" hangingPunct="1" latinLnBrk="0" marL="1828800" rtl="0">
                <a:defRPr sz="1800" kern="1200">
                  <a:solidFill>
                    <a:schemeClr val="lt1"/>
                  </a:solidFill>
                  <a:latin typeface="+mn-lt"/>
                  <a:ea typeface="+mn-ea"/>
                  <a:cs typeface="+mn-cs"/>
                </a:defRPr>
              </a:lvl5pPr>
              <a:lvl6pPr algn="l" defTabSz="457200" eaLnBrk="1" hangingPunct="1" latinLnBrk="0" marL="2286000" rtl="0">
                <a:defRPr sz="1800" kern="1200">
                  <a:solidFill>
                    <a:schemeClr val="lt1"/>
                  </a:solidFill>
                  <a:latin typeface="+mn-lt"/>
                  <a:ea typeface="+mn-ea"/>
                  <a:cs typeface="+mn-cs"/>
                </a:defRPr>
              </a:lvl6pPr>
              <a:lvl7pPr algn="l" defTabSz="457200" eaLnBrk="1" hangingPunct="1" latinLnBrk="0" marL="2743200" rtl="0">
                <a:defRPr sz="1800" kern="1200">
                  <a:solidFill>
                    <a:schemeClr val="lt1"/>
                  </a:solidFill>
                  <a:latin typeface="+mn-lt"/>
                  <a:ea typeface="+mn-ea"/>
                  <a:cs typeface="+mn-cs"/>
                </a:defRPr>
              </a:lvl7pPr>
              <a:lvl8pPr algn="l" defTabSz="457200" eaLnBrk="1" hangingPunct="1" latinLnBrk="0" marL="3200400" rtl="0">
                <a:defRPr sz="1800" kern="1200">
                  <a:solidFill>
                    <a:schemeClr val="lt1"/>
                  </a:solidFill>
                  <a:latin typeface="+mn-lt"/>
                  <a:ea typeface="+mn-ea"/>
                  <a:cs typeface="+mn-cs"/>
                </a:defRPr>
              </a:lvl8pPr>
              <a:lvl9pPr algn="l" defTabSz="457200" eaLnBrk="1" hangingPunct="1" latinLnBrk="0" marL="3657600" rtl="0">
                <a:defRPr sz="1800" kern="1200">
                  <a:solidFill>
                    <a:schemeClr val="lt1"/>
                  </a:solidFill>
                  <a:latin typeface="+mn-lt"/>
                  <a:ea typeface="+mn-ea"/>
                  <a:cs typeface="+mn-cs"/>
                </a:defRPr>
              </a:lvl9pPr>
            </a:lstStyle>
            <a:p>
              <a:pPr algn="ctr"/>
              <a:endParaRPr lang="en-US"/>
            </a:p>
          </p:txBody>
        </p:sp>
      </p:grpSp>
      <p:sp>
        <p:nvSpPr>
          <p:cNvPr id="1048598" name="Title 1"/>
          <p:cNvSpPr>
            <a:spLocks noGrp="1"/>
          </p:cNvSpPr>
          <p:nvPr>
            <p:ph type="ctrTitle"/>
          </p:nvPr>
        </p:nvSpPr>
        <p:spPr>
          <a:xfrm>
            <a:off x="844410" y="426696"/>
            <a:ext cx="4089815" cy="2762264"/>
          </a:xfrm>
        </p:spPr>
        <p:txBody>
          <a:bodyPr anchor="b">
            <a:normAutofit/>
          </a:bodyPr>
          <a:p>
            <a:pPr algn="l"/>
            <a:r>
              <a:rPr b="1" dirty="0" sz="5400" lang="en-US">
                <a:solidFill>
                  <a:srgbClr val="9FE8D5"/>
                </a:solidFill>
                <a:latin typeface="Segoe UI Semibold"/>
                <a:ea typeface="Calibri Light"/>
                <a:cs typeface="Calibri Light"/>
              </a:rPr>
              <a:t>ECOSYSTEM</a:t>
            </a:r>
          </a:p>
        </p:txBody>
      </p:sp>
      <p:sp>
        <p:nvSpPr>
          <p:cNvPr id="1048599" name="Subtitle 2"/>
          <p:cNvSpPr>
            <a:spLocks noGrp="1"/>
          </p:cNvSpPr>
          <p:nvPr>
            <p:ph type="subTitle" idx="1"/>
          </p:nvPr>
        </p:nvSpPr>
        <p:spPr>
          <a:xfrm>
            <a:off x="1012643" y="3604221"/>
            <a:ext cx="3585113" cy="2411448"/>
          </a:xfrm>
        </p:spPr>
        <p:txBody>
          <a:bodyPr anchor="t" bIns="45720" lIns="91440" rIns="91440" rtlCol="0" tIns="45720" vert="horz">
            <a:normAutofit/>
          </a:bodyPr>
          <a:p>
            <a:pPr algn="l"/>
            <a:r>
              <a:rPr dirty="0" lang="en-US">
                <a:solidFill>
                  <a:schemeClr val="tx2"/>
                </a:solidFill>
                <a:ea typeface="Calibri"/>
                <a:cs typeface="Calibri"/>
              </a:rPr>
              <a:t>BY – SHIVANSH CHAUHAN&lt;2203892&gt;</a:t>
            </a:r>
          </a:p>
          <a:p>
            <a:pPr algn="l"/>
            <a:r>
              <a:rPr dirty="0" lang="en-US">
                <a:solidFill>
                  <a:schemeClr val="tx2"/>
                </a:solidFill>
                <a:ea typeface="Calibri"/>
                <a:cs typeface="Calibri"/>
              </a:rPr>
              <a:t> SHIVANSH PATIAL &lt;2203893&gt;</a:t>
            </a:r>
            <a:endParaRPr lang="en-US">
              <a:solidFill>
                <a:schemeClr val="tx2"/>
              </a:solidFill>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1" fill="hold" id="6"/>
                                        <p:tgtEl>
                                          <p:spTgt spid="20971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display="0" fill="hold" id="7">
                  <p:stCondLst>
                    <p:cond delay="indefinite"/>
                  </p:stCondLst>
                </p:cTn>
                <p:tgtEl>
                  <p:spTgt spid="2097152"/>
                </p:tgtEl>
              </p:cMediaNode>
            </p:video>
            <p:seq concurrent="1" nextAc="seek">
              <p:cTn evtFilter="cancelBubble" fill="hold" id="8" nodeType="interactiveSeq" restart="whenNotActive">
                <p:stCondLst>
                  <p:cond evt="onClick" delay="0">
                    <p:tgtEl>
                      <p:spTgt spid="2097152"/>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52"/>
                                        </p:tgtEl>
                                      </p:cBhvr>
                                    </p:cmd>
                                  </p:childTnLst>
                                </p:cTn>
                              </p:par>
                            </p:childTnLst>
                          </p:cTn>
                        </p:par>
                      </p:childTnLst>
                    </p:cTn>
                  </p:par>
                </p:childTnLst>
              </p:cTn>
              <p:nextCondLst>
                <p:cond evt="onClick" delay="0">
                  <p:tgtEl>
                    <p:spTgt spid="209715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9" name=""/>
        <p:cNvGrpSpPr/>
        <p:nvPr/>
      </p:nvGrpSpPr>
      <p:grpSpPr>
        <a:xfrm>
          <a:off x="0" y="0"/>
          <a:ext cx="0" cy="0"/>
          <a:chOff x="0" y="0"/>
          <a:chExt cx="0" cy="0"/>
        </a:xfrm>
      </p:grpSpPr>
      <p:sp useBgFill="1">
        <p:nvSpPr>
          <p:cNvPr id="1048629" name="Rectangle 8"/>
          <p:cNvSpPr>
            <a:spLocks noChangeAspect="1" noMove="1" noResize="1" noRot="1" noGrp="1" noAdjustHandles="1" noEditPoints="1" noChangeArrowheads="1" noChangeShapeType="1" noTextEdit="1"/>
          </p:cNvSpPr>
          <p:nvPr/>
        </p:nvSpPr>
        <p:spPr>
          <a:xfrm>
            <a:off x="0" y="0"/>
            <a:ext cx="12188952"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0" name="Title 1"/>
          <p:cNvSpPr>
            <a:spLocks noGrp="1"/>
          </p:cNvSpPr>
          <p:nvPr>
            <p:ph type="title"/>
          </p:nvPr>
        </p:nvSpPr>
        <p:spPr>
          <a:xfrm>
            <a:off x="640080" y="325369"/>
            <a:ext cx="4368602" cy="1956841"/>
          </a:xfrm>
        </p:spPr>
        <p:txBody>
          <a:bodyPr anchor="b">
            <a:normAutofit/>
          </a:bodyPr>
          <a:p>
            <a:r>
              <a:rPr b="1" sz="5400" lang="en-US">
                <a:latin typeface="Segoe UI Semibold"/>
                <a:ea typeface="Calibri Light"/>
                <a:cs typeface="Calibri Light"/>
              </a:rPr>
              <a:t>GRAZING FOOD CHAIN</a:t>
            </a:r>
          </a:p>
        </p:txBody>
      </p:sp>
      <p:sp>
        <p:nvSpPr>
          <p:cNvPr id="1048631" name="sketchy line"/>
          <p:cNvSpPr>
            <a:spLocks noChangeAspect="1" noMove="1" noResize="1" noRot="1" noGrp="1" noAdjustHandles="1" noEditPoints="1" noChangeArrowheads="1" noChangeShapeType="1" noTextEdit="1"/>
          </p:cNvSpPr>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Content Placeholder 2"/>
          <p:cNvSpPr>
            <a:spLocks noGrp="1"/>
          </p:cNvSpPr>
          <p:nvPr>
            <p:ph idx="1"/>
          </p:nvPr>
        </p:nvSpPr>
        <p:spPr>
          <a:xfrm>
            <a:off x="640080" y="2872899"/>
            <a:ext cx="4243589" cy="3320668"/>
          </a:xfrm>
        </p:spPr>
        <p:txBody>
          <a:bodyPr anchor="t" bIns="45720" lIns="91440" rIns="91440" rtlCol="0" tIns="45720" vert="horz">
            <a:noAutofit/>
          </a:bodyPr>
          <a:p>
            <a:r>
              <a:rPr dirty="0" sz="2200" lang="en-US">
                <a:ea typeface="+mn-lt"/>
                <a:cs typeface="+mn-lt"/>
              </a:rPr>
              <a:t>The grazing food chain is a type of food chain in which energy at the lowest trophic level is acquired via photosynthesis. The grazing food chain begins with producers like green plants, who create their own food through the process of photosynthesis and later move from herbivores to carnivores. In the grazing food chain, energy is acquired from the sun.</a:t>
            </a:r>
            <a:endParaRPr sz="2200" lang="en-US">
              <a:ea typeface="Calibri"/>
              <a:cs typeface="Calibri"/>
            </a:endParaRPr>
          </a:p>
        </p:txBody>
      </p:sp>
      <p:pic>
        <p:nvPicPr>
          <p:cNvPr id="2097163" name="Picture 3" descr="A diagram of animals and plants  Description automatically generated"/>
          <p:cNvPicPr>
            <a:picLocks noChangeAspect="1"/>
          </p:cNvPicPr>
          <p:nvPr/>
        </p:nvPicPr>
        <p:blipFill rotWithShape="1">
          <a:blip xmlns:r="http://schemas.openxmlformats.org/officeDocument/2006/relationships" r:embed="rId1"/>
          <a:srcRect t="2380" r="-2" b="4900"/>
          <a:stretch>
            <a:fillRect/>
          </a:stretch>
        </p:blipFill>
        <p:spPr>
          <a:xfrm>
            <a:off x="5311702" y="10"/>
            <a:ext cx="6878775" cy="6857990"/>
          </a:xfrm>
          <a:custGeom>
            <a:av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0"/>
                                        </p:tgtEl>
                                        <p:attrNameLst>
                                          <p:attrName>style.visibility</p:attrName>
                                        </p:attrNameLst>
                                      </p:cBhvr>
                                      <p:to>
                                        <p:strVal val="visible"/>
                                      </p:to>
                                    </p:set>
                                    <p:anim calcmode="lin" valueType="num">
                                      <p:cBhvr additive="base">
                                        <p:cTn dur="500" fill="hold" id="7"/>
                                        <p:tgtEl>
                                          <p:spTgt spid="1048630"/>
                                        </p:tgtEl>
                                        <p:attrNameLst>
                                          <p:attrName>ppt_x</p:attrName>
                                        </p:attrNameLst>
                                      </p:cBhvr>
                                      <p:tavLst>
                                        <p:tav tm="0">
                                          <p:val>
                                            <p:strVal val="#ppt_x"/>
                                          </p:val>
                                        </p:tav>
                                        <p:tav tm="100000">
                                          <p:val>
                                            <p:strVal val="#ppt_x"/>
                                          </p:val>
                                        </p:tav>
                                      </p:tavLst>
                                    </p:anim>
                                    <p:anim calcmode="lin" valueType="num">
                                      <p:cBhvr additive="base">
                                        <p:cTn dur="500" fill="hold" id="8"/>
                                        <p:tgtEl>
                                          <p:spTgt spid="1048630"/>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6" presetSubtype="21">
                                  <p:stCondLst>
                                    <p:cond delay="0"/>
                                  </p:stCondLst>
                                  <p:childTnLst>
                                    <p:set>
                                      <p:cBhvr>
                                        <p:cTn dur="1" fill="hold" id="12">
                                          <p:stCondLst>
                                            <p:cond delay="0"/>
                                          </p:stCondLst>
                                        </p:cTn>
                                        <p:tgtEl>
                                          <p:spTgt spid="1048632">
                                            <p:txEl>
                                              <p:pRg st="0" end="0"/>
                                            </p:txEl>
                                          </p:spTgt>
                                        </p:tgtEl>
                                        <p:attrNameLst>
                                          <p:attrName>style.visibility</p:attrName>
                                        </p:attrNameLst>
                                      </p:cBhvr>
                                      <p:to>
                                        <p:strVal val="visible"/>
                                      </p:to>
                                    </p:set>
                                    <p:animEffect transition="in" filter="barn(inVertical)">
                                      <p:cBhvr>
                                        <p:cTn dur="500" id="13"/>
                                        <p:tgtEl>
                                          <p:spTgt spid="10486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p:bldP spid="104863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pic>
        <p:nvPicPr>
          <p:cNvPr id="2097164" name="Picture 4" descr="A group of rocks in a pile  Description automatically generated"/>
          <p:cNvPicPr>
            <a:picLocks noChangeAspect="1"/>
          </p:cNvPicPr>
          <p:nvPr/>
        </p:nvPicPr>
        <p:blipFill>
          <a:blip xmlns:r="http://schemas.openxmlformats.org/officeDocument/2006/relationships" r:embed="rId1"/>
          <a:stretch>
            <a:fillRect/>
          </a:stretch>
        </p:blipFill>
        <p:spPr>
          <a:xfrm>
            <a:off x="6724" y="5054"/>
            <a:ext cx="12189758" cy="7318539"/>
          </a:xfrm>
          <a:prstGeom prst="rect"/>
        </p:spPr>
      </p:pic>
      <p:sp>
        <p:nvSpPr>
          <p:cNvPr id="1048633" name="Title 1"/>
          <p:cNvSpPr>
            <a:spLocks noGrp="1"/>
          </p:cNvSpPr>
          <p:nvPr>
            <p:ph type="title"/>
          </p:nvPr>
        </p:nvSpPr>
        <p:spPr/>
        <p:txBody>
          <a:bodyPr>
            <a:normAutofit/>
          </a:bodyPr>
          <a:p>
            <a:r>
              <a:rPr b="1" dirty="0" sz="6000" lang="en-US">
                <a:solidFill>
                  <a:srgbClr val="FF0000"/>
                </a:solidFill>
                <a:highlight>
                  <a:srgbClr val="C0C0C0"/>
                </a:highlight>
                <a:latin typeface="Segoe UI Semibold"/>
                <a:ea typeface="Calibri Light"/>
                <a:cs typeface="Calibri Light"/>
              </a:rPr>
              <a:t>Detritus Food Chain</a:t>
            </a:r>
          </a:p>
        </p:txBody>
      </p:sp>
      <p:sp>
        <p:nvSpPr>
          <p:cNvPr id="1048634" name="Content Placeholder 2"/>
          <p:cNvSpPr>
            <a:spLocks noGrp="1"/>
          </p:cNvSpPr>
          <p:nvPr>
            <p:ph idx="1"/>
          </p:nvPr>
        </p:nvSpPr>
        <p:spPr/>
        <p:txBody>
          <a:bodyPr anchor="t" bIns="45720" lIns="91440" rIns="91440" rtlCol="0" tIns="45720" vert="horz">
            <a:normAutofit/>
          </a:bodyPr>
          <a:p>
            <a:r>
              <a:rPr dirty="0" sz="3600" lang="en-US">
                <a:solidFill>
                  <a:schemeClr val="bg1"/>
                </a:solidFill>
                <a:highlight>
                  <a:srgbClr val="C0C0C0"/>
                </a:highlight>
                <a:ea typeface="+mn-lt"/>
                <a:cs typeface="+mn-lt"/>
              </a:rPr>
              <a:t>The detritus food chain is the one that starts with dead decomposing organic matter.</a:t>
            </a:r>
            <a:endParaRPr dirty="0" sz="3600" lang="en-US">
              <a:solidFill>
                <a:schemeClr val="bg1"/>
              </a:solidFill>
              <a:highlight>
                <a:srgbClr val="C0C0C0"/>
              </a:highlight>
              <a:ea typeface="Calibri" panose="020F0502020204030204"/>
              <a:cs typeface="Calibri" panose="020F0502020204030204"/>
            </a:endParaRPr>
          </a:p>
          <a:p>
            <a:r>
              <a:rPr dirty="0" sz="3600" lang="en-US">
                <a:solidFill>
                  <a:schemeClr val="bg1"/>
                </a:solidFill>
                <a:highlight>
                  <a:srgbClr val="C0C0C0"/>
                </a:highlight>
                <a:ea typeface="+mn-lt"/>
                <a:cs typeface="+mn-lt"/>
              </a:rPr>
              <a:t>Algae, bacteria, fungus, protozoa, mites, insects, worms, and other creatures and plants are all part of the detritus food chain.</a:t>
            </a:r>
            <a:endParaRPr sz="3600" lang="en-US">
              <a:solidFill>
                <a:schemeClr val="bg1"/>
              </a:solidFill>
              <a:highlight>
                <a:srgbClr val="C0C0C0"/>
              </a:highlight>
              <a:ea typeface="Calibri"/>
              <a:cs typeface="Calibri"/>
            </a:endParaRPr>
          </a:p>
          <a:p>
            <a:endParaRPr dirty="0" lang="en-US">
              <a:solidFill>
                <a:schemeClr val="bg1"/>
              </a:solidFill>
              <a:highlight>
                <a:srgbClr val="C0C0C0"/>
              </a:highlight>
              <a:ea typeface="Calibri"/>
              <a:cs typeface="Calibri"/>
            </a:endParaRPr>
          </a:p>
        </p:txBody>
      </p:sp>
      <p:pic>
        <p:nvPicPr>
          <p:cNvPr id="2097165" name="Picture 3" descr="A diagram of a bug  Description automatically generated"/>
          <p:cNvPicPr>
            <a:picLocks noChangeAspect="1"/>
          </p:cNvPicPr>
          <p:nvPr/>
        </p:nvPicPr>
        <p:blipFill>
          <a:blip xmlns:r="http://schemas.openxmlformats.org/officeDocument/2006/relationships" r:embed="rId2"/>
          <a:stretch>
            <a:fillRect/>
          </a:stretch>
        </p:blipFill>
        <p:spPr>
          <a:xfrm>
            <a:off x="7693959" y="4086276"/>
            <a:ext cx="4233581" cy="2629918"/>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5" presetSubtype="0">
                                  <p:stCondLst>
                                    <p:cond delay="0"/>
                                  </p:stCondLst>
                                  <p:childTnLst>
                                    <p:set>
                                      <p:cBhvr>
                                        <p:cTn dur="1" fill="hold" id="6">
                                          <p:stCondLst>
                                            <p:cond delay="0"/>
                                          </p:stCondLst>
                                        </p:cTn>
                                        <p:tgtEl>
                                          <p:spTgt spid="1048633"/>
                                        </p:tgtEl>
                                        <p:attrNameLst>
                                          <p:attrName>style.visibility</p:attrName>
                                        </p:attrNameLst>
                                      </p:cBhvr>
                                      <p:to>
                                        <p:strVal val="visible"/>
                                      </p:to>
                                    </p:set>
                                    <p:anim calcmode="lin" valueType="num">
                                      <p:cBhvr>
                                        <p:cTn dur="1000" fill="hold" id="7"/>
                                        <p:tgtEl>
                                          <p:spTgt spid="1048633"/>
                                        </p:tgtEl>
                                        <p:attrNameLst>
                                          <p:attrName>ppt_w</p:attrName>
                                        </p:attrNameLst>
                                      </p:cBhvr>
                                      <p:tavLst>
                                        <p:tav tm="0">
                                          <p:val>
                                            <p:strVal val="#ppt_w*0.70"/>
                                          </p:val>
                                        </p:tav>
                                        <p:tav tm="100000">
                                          <p:val>
                                            <p:strVal val="#ppt_w"/>
                                          </p:val>
                                        </p:tav>
                                      </p:tavLst>
                                    </p:anim>
                                    <p:anim calcmode="lin" valueType="num">
                                      <p:cBhvr>
                                        <p:cTn dur="1000" fill="hold" id="8"/>
                                        <p:tgtEl>
                                          <p:spTgt spid="1048633"/>
                                        </p:tgtEl>
                                        <p:attrNameLst>
                                          <p:attrName>ppt_h</p:attrName>
                                        </p:attrNameLst>
                                      </p:cBhvr>
                                      <p:tavLst>
                                        <p:tav tm="0">
                                          <p:val>
                                            <p:strVal val="#ppt_h"/>
                                          </p:val>
                                        </p:tav>
                                        <p:tav tm="100000">
                                          <p:val>
                                            <p:strVal val="#ppt_h"/>
                                          </p:val>
                                        </p:tav>
                                      </p:tavLst>
                                    </p:anim>
                                    <p:animEffect transition="in" filter="fade">
                                      <p:cBhvr>
                                        <p:cTn dur="1000" id="9"/>
                                        <p:tgtEl>
                                          <p:spTgt spid="104863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2" presetSubtype="4">
                                  <p:stCondLst>
                                    <p:cond delay="0"/>
                                  </p:stCondLst>
                                  <p:childTnLst>
                                    <p:set>
                                      <p:cBhvr>
                                        <p:cTn dur="1" fill="hold" id="13">
                                          <p:stCondLst>
                                            <p:cond delay="0"/>
                                          </p:stCondLst>
                                        </p:cTn>
                                        <p:tgtEl>
                                          <p:spTgt spid="1048634">
                                            <p:txEl>
                                              <p:pRg st="0" end="0"/>
                                            </p:txEl>
                                          </p:spTgt>
                                        </p:tgtEl>
                                        <p:attrNameLst>
                                          <p:attrName>style.visibility</p:attrName>
                                        </p:attrNameLst>
                                      </p:cBhvr>
                                      <p:to>
                                        <p:strVal val="visible"/>
                                      </p:to>
                                    </p:set>
                                    <p:anim calcmode="lin" valueType="num">
                                      <p:cBhvr additive="base">
                                        <p:cTn dur="500" id="14"/>
                                        <p:tgtEl>
                                          <p:spTgt spid="1048634">
                                            <p:txEl>
                                              <p:pRg st="0" end="0"/>
                                            </p:txEl>
                                          </p:spTgt>
                                        </p:tgtEl>
                                        <p:attrNameLst>
                                          <p:attrName>ppt_y</p:attrName>
                                        </p:attrNameLst>
                                      </p:cBhvr>
                                      <p:tavLst>
                                        <p:tav tm="0">
                                          <p:val>
                                            <p:strVal val="#ppt_y+#ppt_h*1.125000"/>
                                          </p:val>
                                        </p:tav>
                                        <p:tav tm="100000">
                                          <p:val>
                                            <p:strVal val="#ppt_y"/>
                                          </p:val>
                                        </p:tav>
                                      </p:tavLst>
                                    </p:anim>
                                    <p:animEffect transition="in" filter="wipe(up)">
                                      <p:cBhvr>
                                        <p:cTn dur="500" id="15"/>
                                        <p:tgtEl>
                                          <p:spTgt spid="1048634">
                                            <p:txEl>
                                              <p:pRg st="0" end="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2" presetSubtype="4">
                                  <p:stCondLst>
                                    <p:cond delay="0"/>
                                  </p:stCondLst>
                                  <p:childTnLst>
                                    <p:set>
                                      <p:cBhvr>
                                        <p:cTn dur="1" fill="hold" id="19">
                                          <p:stCondLst>
                                            <p:cond delay="0"/>
                                          </p:stCondLst>
                                        </p:cTn>
                                        <p:tgtEl>
                                          <p:spTgt spid="1048634">
                                            <p:txEl>
                                              <p:pRg st="1" end="1"/>
                                            </p:txEl>
                                          </p:spTgt>
                                        </p:tgtEl>
                                        <p:attrNameLst>
                                          <p:attrName>style.visibility</p:attrName>
                                        </p:attrNameLst>
                                      </p:cBhvr>
                                      <p:to>
                                        <p:strVal val="visible"/>
                                      </p:to>
                                    </p:set>
                                    <p:anim calcmode="lin" valueType="num">
                                      <p:cBhvr additive="base">
                                        <p:cTn dur="500" id="20"/>
                                        <p:tgtEl>
                                          <p:spTgt spid="1048634">
                                            <p:txEl>
                                              <p:pRg st="1" end="1"/>
                                            </p:txEl>
                                          </p:spTgt>
                                        </p:tgtEl>
                                        <p:attrNameLst>
                                          <p:attrName>ppt_y</p:attrName>
                                        </p:attrNameLst>
                                      </p:cBhvr>
                                      <p:tavLst>
                                        <p:tav tm="0">
                                          <p:val>
                                            <p:strVal val="#ppt_y+#ppt_h*1.125000"/>
                                          </p:val>
                                        </p:tav>
                                        <p:tav tm="100000">
                                          <p:val>
                                            <p:strVal val="#ppt_y"/>
                                          </p:val>
                                        </p:tav>
                                      </p:tavLst>
                                    </p:anim>
                                    <p:animEffect transition="in" filter="wipe(up)">
                                      <p:cBhvr>
                                        <p:cTn dur="500" id="21"/>
                                        <p:tgtEl>
                                          <p:spTgt spid="1048634">
                                            <p:txEl>
                                              <p:pRg st="1" end="1"/>
                                            </p:txEl>
                                          </p:spTgt>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 presetSubtype="0">
                                  <p:stCondLst>
                                    <p:cond delay="0"/>
                                  </p:stCondLst>
                                  <p:childTnLst>
                                    <p:set>
                                      <p:cBhvr>
                                        <p:cTn dur="1" fill="hold" id="25">
                                          <p:stCondLst>
                                            <p:cond delay="0"/>
                                          </p:stCondLst>
                                        </p:cTn>
                                        <p:tgtEl>
                                          <p:spTgt spid="2097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p:bldP spid="10486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1" name=""/>
        <p:cNvGrpSpPr/>
        <p:nvPr/>
      </p:nvGrpSpPr>
      <p:grpSpPr>
        <a:xfrm>
          <a:off x="0" y="0"/>
          <a:ext cx="0" cy="0"/>
          <a:chOff x="0" y="0"/>
          <a:chExt cx="0" cy="0"/>
        </a:xfrm>
      </p:grpSpPr>
      <p:sp>
        <p:nvSpPr>
          <p:cNvPr id="1048635" name="Title 1"/>
          <p:cNvSpPr>
            <a:spLocks noGrp="1"/>
          </p:cNvSpPr>
          <p:nvPr>
            <p:ph type="title"/>
          </p:nvPr>
        </p:nvSpPr>
        <p:spPr>
          <a:xfrm>
            <a:off x="6417733" y="490537"/>
            <a:ext cx="5291663" cy="1628775"/>
          </a:xfrm>
        </p:spPr>
        <p:txBody>
          <a:bodyPr anchor="b">
            <a:normAutofit/>
          </a:bodyPr>
          <a:p>
            <a:r>
              <a:rPr b="1" dirty="0" sz="6600" lang="en-US">
                <a:solidFill>
                  <a:schemeClr val="accent1">
                    <a:lumMod val="40000"/>
                    <a:lumOff val="60000"/>
                  </a:schemeClr>
                </a:solidFill>
                <a:ea typeface="Calibri Light"/>
                <a:cs typeface="Calibri Light"/>
              </a:rPr>
              <a:t>FOOD WEB</a:t>
            </a:r>
            <a:endParaRPr b="1" dirty="0" sz="6600" lang="en-US">
              <a:solidFill>
                <a:schemeClr val="accent1">
                  <a:lumMod val="40000"/>
                  <a:lumOff val="60000"/>
                </a:schemeClr>
              </a:solidFill>
            </a:endParaRPr>
          </a:p>
        </p:txBody>
      </p:sp>
      <p:pic>
        <p:nvPicPr>
          <p:cNvPr id="2097166" name="Picture 6" descr="A diagram of food web  Description automatically generated"/>
          <p:cNvPicPr>
            <a:picLocks noChangeAspect="1"/>
          </p:cNvPicPr>
          <p:nvPr/>
        </p:nvPicPr>
        <p:blipFill rotWithShape="1">
          <a:blip xmlns:r="http://schemas.openxmlformats.org/officeDocument/2006/relationships" r:embed="rId1"/>
          <a:srcRect r="-1" b="1584"/>
          <a:stretch>
            <a:fillRect/>
          </a:stretch>
        </p:blipFill>
        <p:spPr>
          <a:xfrm>
            <a:off x="2" y="1587"/>
            <a:ext cx="6095999" cy="6856413"/>
          </a:xfrm>
          <a:custGeom>
            <a:avLst/>
            <a:ah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048636" name="Content Placeholder 5"/>
          <p:cNvSpPr>
            <a:spLocks noGrp="1"/>
          </p:cNvSpPr>
          <p:nvPr>
            <p:ph idx="1"/>
          </p:nvPr>
        </p:nvSpPr>
        <p:spPr>
          <a:xfrm>
            <a:off x="6417734" y="2614612"/>
            <a:ext cx="5291663" cy="3752849"/>
          </a:xfrm>
        </p:spPr>
        <p:txBody>
          <a:bodyPr anchor="t" bIns="45720" lIns="91440" rIns="91440" rtlCol="0" tIns="45720" vert="horz">
            <a:normAutofit/>
          </a:bodyPr>
          <a:p>
            <a:r>
              <a:rPr dirty="0" lang="en-US">
                <a:ea typeface="+mn-lt"/>
                <a:cs typeface="+mn-lt"/>
              </a:rPr>
              <a:t>A food web is a detailed description of the species within a community and their relationships with each other; it shows how energy is transferred up food chains that are interlinked with other food chains.</a:t>
            </a:r>
            <a:endParaRPr dirty="0" lang="en-US">
              <a:ea typeface="Calibri"/>
              <a:cs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8" presetSubtype="0">
                                  <p:stCondLst>
                                    <p:cond delay="0"/>
                                  </p:stCondLst>
                                  <p:childTnLst>
                                    <p:animRot by="21600000">
                                      <p:cBhvr>
                                        <p:cTn dur="2000" fill="hold" id="6"/>
                                        <p:tgtEl>
                                          <p:spTgt spid="1048635"/>
                                        </p:tgtEl>
                                        <p:attrNameLst>
                                          <p:attrName>r</p:attrName>
                                        </p:attrNameLst>
                                      </p:cBhvr>
                                    </p:animRo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7" presetSubtype="10">
                                  <p:stCondLst>
                                    <p:cond delay="0"/>
                                  </p:stCondLst>
                                  <p:childTnLst>
                                    <p:set>
                                      <p:cBhvr>
                                        <p:cTn dur="1" fill="hold" id="10">
                                          <p:stCondLst>
                                            <p:cond delay="0"/>
                                          </p:stCondLst>
                                        </p:cTn>
                                        <p:tgtEl>
                                          <p:spTgt spid="1048636">
                                            <p:txEl>
                                              <p:pRg st="0" end="0"/>
                                            </p:txEl>
                                          </p:spTgt>
                                        </p:tgtEl>
                                        <p:attrNameLst>
                                          <p:attrName>style.visibility</p:attrName>
                                        </p:attrNameLst>
                                      </p:cBhvr>
                                      <p:to>
                                        <p:strVal val="visible"/>
                                      </p:to>
                                    </p:set>
                                    <p:anim calcmode="lin" valueType="num">
                                      <p:cBhvr>
                                        <p:cTn dur="500" fill="hold" id="11"/>
                                        <p:tgtEl>
                                          <p:spTgt spid="1048636">
                                            <p:txEl>
                                              <p:pRg st="0" end="0"/>
                                            </p:txEl>
                                          </p:spTgt>
                                        </p:tgtEl>
                                        <p:attrNameLst>
                                          <p:attrName>ppt_w</p:attrName>
                                        </p:attrNameLst>
                                      </p:cBhvr>
                                      <p:tavLst>
                                        <p:tav tm="0">
                                          <p:val>
                                            <p:fltVal val="0.0"/>
                                          </p:val>
                                        </p:tav>
                                        <p:tav tm="100000">
                                          <p:val>
                                            <p:strVal val="#ppt_w"/>
                                          </p:val>
                                        </p:tav>
                                      </p:tavLst>
                                    </p:anim>
                                    <p:anim calcmode="lin" valueType="num">
                                      <p:cBhvr>
                                        <p:cTn dur="500" fill="hold" id="12"/>
                                        <p:tgtEl>
                                          <p:spTgt spid="104863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2" name=""/>
        <p:cNvGrpSpPr/>
        <p:nvPr/>
      </p:nvGrpSpPr>
      <p:grpSpPr>
        <a:xfrm>
          <a:off x="0" y="0"/>
          <a:ext cx="0" cy="0"/>
          <a:chOff x="0" y="0"/>
          <a:chExt cx="0" cy="0"/>
        </a:xfrm>
      </p:grpSpPr>
      <p:sp useBgFill="1">
        <p:nvSpPr>
          <p:cNvPr id="1048637" name="Rectangle 33"/>
          <p:cNvSpPr>
            <a:spLocks noChangeAspect="1" noMove="1" noResize="1" noRot="1" noGrp="1" noAdjustHandles="1" noEditPoints="1" noChangeArrowheads="1" noChangeShapeType="1" noTextEdit="1"/>
          </p:cNvSpPr>
          <p:nvPr/>
        </p:nvSpPr>
        <p:spPr>
          <a:xfrm>
            <a:off x="0" y="0"/>
            <a:ext cx="12191999" cy="6857365"/>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Title 1"/>
          <p:cNvSpPr>
            <a:spLocks noGrp="1"/>
          </p:cNvSpPr>
          <p:nvPr>
            <p:ph type="title"/>
          </p:nvPr>
        </p:nvSpPr>
        <p:spPr>
          <a:xfrm>
            <a:off x="8808468" y="-49978"/>
            <a:ext cx="3377300" cy="3193452"/>
          </a:xfrm>
        </p:spPr>
        <p:txBody>
          <a:bodyPr anchor="ctr" bIns="45720" lIns="91440" rIns="91440" rtlCol="0" tIns="45720" vert="horz">
            <a:normAutofit/>
          </a:bodyPr>
          <a:p>
            <a:r>
              <a:rPr b="1" dirty="0" sz="4800" lang="en-US">
                <a:solidFill>
                  <a:schemeClr val="accent1">
                    <a:lumMod val="40000"/>
                    <a:lumOff val="60000"/>
                  </a:schemeClr>
                </a:solidFill>
                <a:latin typeface="Times New Roman"/>
                <a:cs typeface="Times New Roman"/>
              </a:rPr>
              <a:t>TROPHIC LEVEL</a:t>
            </a:r>
          </a:p>
        </p:txBody>
      </p:sp>
      <p:sp>
        <p:nvSpPr>
          <p:cNvPr id="1048639" name="Content Placeholder 5"/>
          <p:cNvSpPr>
            <a:spLocks noGrp="1"/>
          </p:cNvSpPr>
          <p:nvPr>
            <p:ph idx="1"/>
          </p:nvPr>
        </p:nvSpPr>
        <p:spPr>
          <a:xfrm>
            <a:off x="9167055" y="2553821"/>
            <a:ext cx="2446465" cy="1178298"/>
          </a:xfrm>
        </p:spPr>
        <p:txBody>
          <a:bodyPr anchor="t" bIns="45720" lIns="91440" rIns="91440" rtlCol="0" tIns="45720" vert="horz">
            <a:noAutofit/>
          </a:bodyPr>
          <a:p>
            <a:pPr indent="0" marL="0">
              <a:buNone/>
            </a:pPr>
            <a:r>
              <a:rPr dirty="0" lang="en-US"/>
              <a:t>The trophic level of</a:t>
            </a:r>
            <a:r>
              <a:rPr b="1" dirty="0" lang="en-US"/>
              <a:t> an organism</a:t>
            </a:r>
            <a:r>
              <a:rPr dirty="0" lang="en-US"/>
              <a:t> is</a:t>
            </a:r>
            <a:r>
              <a:rPr b="1" dirty="0" lang="en-US"/>
              <a:t> the position it occupies in a food web.</a:t>
            </a:r>
            <a:endParaRPr dirty="0" lang="en-US">
              <a:ea typeface="Calibri"/>
              <a:cs typeface="Calibri"/>
            </a:endParaRPr>
          </a:p>
        </p:txBody>
      </p:sp>
      <p:sp>
        <p:nvSpPr>
          <p:cNvPr id="1048640" name="Rectangle 35"/>
          <p:cNvSpPr>
            <a:spLocks noChangeAspect="1" noMove="1" noResize="1" noRot="1" noGrp="1" noAdjustHandles="1" noEditPoints="1" noChangeArrowheads="1" noChangeShapeType="1" noTextEdit="1"/>
          </p:cNvSpPr>
          <p:nvPr/>
        </p:nvSpPr>
        <p:spPr>
          <a:xfrm rot="16200000">
            <a:off x="3433973" y="-827233"/>
            <a:ext cx="1715478" cy="8583421"/>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41" name="Rectangle 37"/>
          <p:cNvSpPr>
            <a:spLocks noChangeAspect="1" noMove="1" noResize="1" noRot="1" noGrp="1" noAdjustHandles="1" noEditPoints="1" noChangeArrowheads="1" noChangeShapeType="1" noTextEdit="1"/>
          </p:cNvSpPr>
          <p:nvPr/>
        </p:nvSpPr>
        <p:spPr>
          <a:xfrm>
            <a:off x="302085" y="664308"/>
            <a:ext cx="8082632" cy="5600340"/>
          </a:xfrm>
          <a:prstGeom prst="rect"/>
          <a:solidFill>
            <a:schemeClr val="bg1"/>
          </a:solidFill>
          <a:ln>
            <a:noFill/>
          </a:ln>
          <a:effectLst>
            <a:outerShdw algn="t" blurRad="139700" dir="5400000" dist="127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7" name="Picture 6" descr="A diagram of a bird  Description automatically generated"/>
          <p:cNvPicPr>
            <a:picLocks noChangeAspect="1"/>
          </p:cNvPicPr>
          <p:nvPr/>
        </p:nvPicPr>
        <p:blipFill rotWithShape="1">
          <a:blip xmlns:r="http://schemas.openxmlformats.org/officeDocument/2006/relationships" r:embed="rId1"/>
          <a:srcRect l="2452" r="5214" b="-2"/>
          <a:stretch>
            <a:fillRect/>
          </a:stretch>
        </p:blipFill>
        <p:spPr>
          <a:xfrm>
            <a:off x="545238" y="858525"/>
            <a:ext cx="7608304" cy="5211906"/>
          </a:xfrm>
          <a:prstGeom prst="rect"/>
        </p:spPr>
      </p:pic>
      <p:sp>
        <p:nvSpPr>
          <p:cNvPr id="1048642" name="Rectangle 39"/>
          <p:cNvSpPr>
            <a:spLocks noChangeAspect="1" noMove="1" noResize="1" noRot="1" noGrp="1" noAdjustHandles="1" noEditPoints="1" noChangeArrowheads="1" noChangeShapeType="1" noTextEdit="1"/>
          </p:cNvSpPr>
          <p:nvPr/>
        </p:nvSpPr>
        <p:spPr>
          <a:xfrm rot="5400000">
            <a:off x="7950447" y="3392097"/>
            <a:ext cx="1719072" cy="152382"/>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transition spd="med">
    <p:pull/>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8"/>
                                        </p:tgtEl>
                                        <p:attrNameLst>
                                          <p:attrName>style.visibility</p:attrName>
                                        </p:attrNameLst>
                                      </p:cBhvr>
                                      <p:to>
                                        <p:strVal val="visible"/>
                                      </p:to>
                                    </p:set>
                                    <p:anim calcmode="lin" valueType="num">
                                      <p:cBhvr additive="base">
                                        <p:cTn dur="500" fill="hold" id="7"/>
                                        <p:tgtEl>
                                          <p:spTgt spid="1048638"/>
                                        </p:tgtEl>
                                        <p:attrNameLst>
                                          <p:attrName>ppt_x</p:attrName>
                                        </p:attrNameLst>
                                      </p:cBhvr>
                                      <p:tavLst>
                                        <p:tav tm="0">
                                          <p:val>
                                            <p:strVal val="#ppt_x"/>
                                          </p:val>
                                        </p:tav>
                                        <p:tav tm="100000">
                                          <p:val>
                                            <p:strVal val="#ppt_x"/>
                                          </p:val>
                                        </p:tav>
                                      </p:tavLst>
                                    </p:anim>
                                    <p:anim calcmode="lin" valueType="num">
                                      <p:cBhvr additive="base">
                                        <p:cTn dur="500" fill="hold" id="8"/>
                                        <p:tgtEl>
                                          <p:spTgt spid="1048638"/>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39">
                                            <p:txEl>
                                              <p:pRg st="0" end="0"/>
                                            </p:txEl>
                                          </p:spTgt>
                                        </p:tgtEl>
                                        <p:attrNameLst>
                                          <p:attrName>style.visibility</p:attrName>
                                        </p:attrNameLst>
                                      </p:cBhvr>
                                      <p:to>
                                        <p:strVal val="visible"/>
                                      </p:to>
                                    </p:set>
                                    <p:anim calcmode="lin" valueType="num">
                                      <p:cBhvr additive="base">
                                        <p:cTn dur="500" fill="hold" id="13"/>
                                        <p:tgtEl>
                                          <p:spTgt spid="10486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3" presetSubtype="16">
                                  <p:stCondLst>
                                    <p:cond delay="0"/>
                                  </p:stCondLst>
                                  <p:childTnLst>
                                    <p:set>
                                      <p:cBhvr>
                                        <p:cTn dur="1" fill="hold" id="18">
                                          <p:stCondLst>
                                            <p:cond delay="0"/>
                                          </p:stCondLst>
                                        </p:cTn>
                                        <p:tgtEl>
                                          <p:spTgt spid="2097167"/>
                                        </p:tgtEl>
                                        <p:attrNameLst>
                                          <p:attrName>style.visibility</p:attrName>
                                        </p:attrNameLst>
                                      </p:cBhvr>
                                      <p:to>
                                        <p:strVal val="visible"/>
                                      </p:to>
                                    </p:set>
                                    <p:anim calcmode="lin" valueType="num">
                                      <p:cBhvr>
                                        <p:cTn dur="500" fill="hold" id="19"/>
                                        <p:tgtEl>
                                          <p:spTgt spid="2097167"/>
                                        </p:tgtEl>
                                        <p:attrNameLst>
                                          <p:attrName>ppt_w</p:attrName>
                                        </p:attrNameLst>
                                      </p:cBhvr>
                                      <p:tavLst>
                                        <p:tav tm="0">
                                          <p:val>
                                            <p:fltVal val="0.0"/>
                                          </p:val>
                                        </p:tav>
                                        <p:tav tm="100000">
                                          <p:val>
                                            <p:strVal val="#ppt_w"/>
                                          </p:val>
                                        </p:tav>
                                      </p:tavLst>
                                    </p:anim>
                                    <p:anim calcmode="lin" valueType="num">
                                      <p:cBhvr>
                                        <p:cTn dur="500" fill="hold" id="20"/>
                                        <p:tgtEl>
                                          <p:spTgt spid="2097167"/>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p:bldP spid="104863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3" name=""/>
        <p:cNvGrpSpPr/>
        <p:nvPr/>
      </p:nvGrpSpPr>
      <p:grpSpPr>
        <a:xfrm>
          <a:off x="0" y="0"/>
          <a:ext cx="0" cy="0"/>
          <a:chOff x="0" y="0"/>
          <a:chExt cx="0" cy="0"/>
        </a:xfrm>
      </p:grpSpPr>
      <p:sp useBgFill="1">
        <p:nvSpPr>
          <p:cNvPr id="1048643" name="Rectangle 8"/>
          <p:cNvSpPr>
            <a:spLocks noChangeAspect="1" noMove="1" noResize="1" noRot="1" noGrp="1" noAdjustHandles="1" noEditPoints="1" noChangeArrowheads="1" noChangeShapeType="1" noTextEdit="1"/>
          </p:cNvSpPr>
          <p:nvPr/>
        </p:nvSpPr>
        <p:spPr>
          <a:xfrm>
            <a:off x="0" y="0"/>
            <a:ext cx="12192000" cy="6858000"/>
          </a:xfrm>
          <a:prstGeom prst="rect"/>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4" name="Rectangle 10"/>
          <p:cNvSpPr>
            <a:spLocks noChangeAspect="1" noMove="1" noResize="1" noRot="1" noGrp="1" noAdjustHandles="1" noEditPoints="1" noChangeArrowheads="1" noChangeShapeType="1" noTextEdit="1"/>
          </p:cNvSpPr>
          <p:nvPr/>
        </p:nvSpPr>
        <p:spPr>
          <a:xfrm rot="5400000" flipH="1">
            <a:off x="-1417539" y="1417538"/>
            <a:ext cx="6875818" cy="4040744"/>
          </a:xfrm>
          <a:prstGeom prst="rect"/>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45" name="Rectangle 12"/>
          <p:cNvSpPr>
            <a:spLocks noChangeAspect="1" noMove="1" noResize="1" noRot="1" noGrp="1" noAdjustHandles="1" noEditPoints="1" noChangeArrowheads="1" noChangeShapeType="1" noTextEdit="1"/>
          </p:cNvSpPr>
          <p:nvPr/>
        </p:nvSpPr>
        <p:spPr>
          <a:xfrm rot="16200000">
            <a:off x="-158495" y="2660473"/>
            <a:ext cx="4355594" cy="4038603"/>
          </a:xfrm>
          <a:prstGeom prst="rect"/>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6" name="Rectangle 14"/>
          <p:cNvSpPr>
            <a:spLocks noChangeAspect="1" noMove="1" noResize="1" noRot="1" noGrp="1" noAdjustHandles="1" noEditPoints="1" noChangeArrowheads="1" noChangeShapeType="1" noTextEdit="1"/>
          </p:cNvSpPr>
          <p:nvPr/>
        </p:nvSpPr>
        <p:spPr>
          <a:xfrm rot="16200000" flipH="1">
            <a:off x="-1180882" y="1638085"/>
            <a:ext cx="6857572" cy="3581401"/>
          </a:xfrm>
          <a:prstGeom prst="rect"/>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47" name="Freeform: Shape 16"/>
          <p:cNvSpPr>
            <a:spLocks noChangeAspect="1" noMove="1" noResize="1" noRot="1" noGrp="1" noAdjustHandles="1" noEditPoint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648" name="Title 1"/>
          <p:cNvSpPr>
            <a:spLocks noGrp="1"/>
          </p:cNvSpPr>
          <p:nvPr>
            <p:ph type="title"/>
          </p:nvPr>
        </p:nvSpPr>
        <p:spPr>
          <a:xfrm>
            <a:off x="99747" y="593165"/>
            <a:ext cx="4046239" cy="2500406"/>
          </a:xfrm>
        </p:spPr>
        <p:txBody>
          <a:bodyPr anchor="t" bIns="45720" lIns="91440" rIns="91440" rtlCol="0" tIns="45720" vert="horz">
            <a:normAutofit/>
          </a:bodyPr>
          <a:p>
            <a:r>
              <a:rPr b="1" dirty="0" sz="4200" kern="1200" lang="en-US">
                <a:solidFill>
                  <a:srgbClr val="FFFFFF"/>
                </a:solidFill>
                <a:latin typeface="+mj-lt"/>
                <a:ea typeface="+mj-ea"/>
                <a:cs typeface="+mj-cs"/>
              </a:rPr>
              <a:t>ECOLOGICAL PYRAMIDS</a:t>
            </a:r>
            <a:endParaRPr b="1" sz="4200" kern="1200" lang="en-US">
              <a:solidFill>
                <a:srgbClr val="FFFFFF"/>
              </a:solidFill>
              <a:latin typeface="+mj-lt"/>
              <a:ea typeface="Calibri Light"/>
              <a:cs typeface="Calibri Light"/>
            </a:endParaRPr>
          </a:p>
        </p:txBody>
      </p:sp>
      <p:sp>
        <p:nvSpPr>
          <p:cNvPr id="1048649" name="Content Placeholder 2"/>
          <p:cNvSpPr>
            <a:spLocks noGrp="1"/>
          </p:cNvSpPr>
          <p:nvPr>
            <p:ph idx="1"/>
          </p:nvPr>
        </p:nvSpPr>
        <p:spPr>
          <a:xfrm>
            <a:off x="458336" y="4527177"/>
            <a:ext cx="2919738" cy="1494117"/>
          </a:xfrm>
        </p:spPr>
        <p:txBody>
          <a:bodyPr anchor="b" bIns="45720" lIns="91440" rIns="91440" rtlCol="0" tIns="45720" vert="horz">
            <a:noAutofit/>
          </a:bodyPr>
          <a:p>
            <a:pPr indent="0" marL="0">
              <a:buNone/>
            </a:pPr>
            <a:r>
              <a:rPr dirty="0" sz="3200" kern="1200" lang="en-US">
                <a:solidFill>
                  <a:srgbClr val="FFFFFF"/>
                </a:solidFill>
                <a:latin typeface="+mn-lt"/>
                <a:ea typeface="+mn-ea"/>
                <a:cs typeface="+mn-cs"/>
              </a:rPr>
              <a:t>An ecological pyramid is a graphical representation of trophic levels in a given ecosystem</a:t>
            </a:r>
            <a:endParaRPr dirty="0" sz="3200" kern="1200" lang="en-US">
              <a:solidFill>
                <a:srgbClr val="FFFFFF"/>
              </a:solidFill>
              <a:latin typeface="+mn-lt"/>
              <a:ea typeface="Calibri"/>
              <a:cs typeface="Calibri"/>
            </a:endParaRPr>
          </a:p>
        </p:txBody>
      </p:sp>
      <p:pic>
        <p:nvPicPr>
          <p:cNvPr id="2097168" name="Picture 3" descr="A diagram of a pyramid  Description automatically generated"/>
          <p:cNvPicPr>
            <a:picLocks noChangeAspect="1"/>
          </p:cNvPicPr>
          <p:nvPr/>
        </p:nvPicPr>
        <p:blipFill>
          <a:blip xmlns:r="http://schemas.openxmlformats.org/officeDocument/2006/relationships" r:embed="rId1"/>
          <a:stretch>
            <a:fillRect/>
          </a:stretch>
        </p:blipFill>
        <p:spPr>
          <a:xfrm>
            <a:off x="4502428" y="999342"/>
            <a:ext cx="7225748" cy="4859316"/>
          </a:xfrm>
          <a:prstGeom prst="rect"/>
        </p:spPr>
      </p:pic>
    </p:spTree>
  </p:cSld>
  <p:clrMapOvr>
    <a:masterClrMapping/>
  </p:clrMapOvr>
  <p:transition spd="med">
    <p:pull/>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8648"/>
                                        </p:tgtEl>
                                        <p:attrNameLst>
                                          <p:attrName>style.visibility</p:attrName>
                                        </p:attrNameLst>
                                      </p:cBhvr>
                                      <p:to>
                                        <p:strVal val="visible"/>
                                      </p:to>
                                    </p:set>
                                    <p:animEffect transition="in" filter="randombar(horizontal)">
                                      <p:cBhvr>
                                        <p:cTn dur="500" id="7"/>
                                        <p:tgtEl>
                                          <p:spTgt spid="10486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4" presetSubtype="10">
                                  <p:stCondLst>
                                    <p:cond delay="0"/>
                                  </p:stCondLst>
                                  <p:childTnLst>
                                    <p:set>
                                      <p:cBhvr>
                                        <p:cTn dur="1" fill="hold" id="11">
                                          <p:stCondLst>
                                            <p:cond delay="0"/>
                                          </p:stCondLst>
                                        </p:cTn>
                                        <p:tgtEl>
                                          <p:spTgt spid="1048649">
                                            <p:txEl>
                                              <p:pRg st="0" end="0"/>
                                            </p:txEl>
                                          </p:spTgt>
                                        </p:tgtEl>
                                        <p:attrNameLst>
                                          <p:attrName>style.visibility</p:attrName>
                                        </p:attrNameLst>
                                      </p:cBhvr>
                                      <p:to>
                                        <p:strVal val="visible"/>
                                      </p:to>
                                    </p:set>
                                    <p:animEffect transition="in" filter="randombar(horizontal)">
                                      <p:cBhvr>
                                        <p:cTn dur="500" id="12"/>
                                        <p:tgtEl>
                                          <p:spTgt spid="1048649">
                                            <p:txEl>
                                              <p:pRg st="0" end="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4" presetSubtype="10">
                                  <p:stCondLst>
                                    <p:cond delay="0"/>
                                  </p:stCondLst>
                                  <p:childTnLst>
                                    <p:set>
                                      <p:cBhvr>
                                        <p:cTn dur="1" fill="hold" id="16">
                                          <p:stCondLst>
                                            <p:cond delay="0"/>
                                          </p:stCondLst>
                                        </p:cTn>
                                        <p:tgtEl>
                                          <p:spTgt spid="2097168"/>
                                        </p:tgtEl>
                                        <p:attrNameLst>
                                          <p:attrName>style.visibility</p:attrName>
                                        </p:attrNameLst>
                                      </p:cBhvr>
                                      <p:to>
                                        <p:strVal val="visible"/>
                                      </p:to>
                                    </p:set>
                                    <p:animEffect transition="in" filter="randombar(horizontal)">
                                      <p:cBhvr>
                                        <p:cTn dur="500" id="17"/>
                                        <p:tgtEl>
                                          <p:spTgt spid="2097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p:bldP spid="104864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4" name=""/>
        <p:cNvGrpSpPr/>
        <p:nvPr/>
      </p:nvGrpSpPr>
      <p:grpSpPr>
        <a:xfrm>
          <a:off x="0" y="0"/>
          <a:ext cx="0" cy="0"/>
          <a:chOff x="0" y="0"/>
          <a:chExt cx="0" cy="0"/>
        </a:xfrm>
      </p:grpSpPr>
      <p:sp useBgFill="1">
        <p:nvSpPr>
          <p:cNvPr id="1048650" name="Rectangle 8"/>
          <p:cNvSpPr>
            <a:spLocks noChangeAspect="1" noMove="1" noResize="1" noRot="1" noGrp="1" noAdjustHandles="1" noEditPoints="1" noChangeArrowheads="1" noChangeShapeType="1" noTextEdit="1"/>
          </p:cNvSpPr>
          <p:nvPr/>
        </p:nvSpPr>
        <p:spPr>
          <a:xfrm>
            <a:off x="0" y="0"/>
            <a:ext cx="12192000"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51" name="Title 1"/>
          <p:cNvSpPr>
            <a:spLocks noGrp="1"/>
          </p:cNvSpPr>
          <p:nvPr>
            <p:ph type="title"/>
          </p:nvPr>
        </p:nvSpPr>
        <p:spPr>
          <a:xfrm>
            <a:off x="6657715" y="467271"/>
            <a:ext cx="4195674" cy="2052522"/>
          </a:xfrm>
        </p:spPr>
        <p:txBody>
          <a:bodyPr anchor="b">
            <a:normAutofit fontScale="90000"/>
          </a:bodyPr>
          <a:p>
            <a:r>
              <a:rPr b="1" dirty="0" sz="6000" lang="en-US">
                <a:solidFill>
                  <a:schemeClr val="accent1">
                    <a:lumMod val="40000"/>
                    <a:lumOff val="60000"/>
                  </a:schemeClr>
                </a:solidFill>
                <a:latin typeface="Century Gothic"/>
                <a:ea typeface="Calibri Light"/>
                <a:cs typeface="Calibri Light"/>
              </a:rPr>
              <a:t>PYRAMID OF NUMBERS</a:t>
            </a:r>
            <a:endParaRPr b="1" sz="6000" lang="en-US">
              <a:solidFill>
                <a:schemeClr val="accent1">
                  <a:lumMod val="40000"/>
                  <a:lumOff val="60000"/>
                </a:schemeClr>
              </a:solidFill>
              <a:latin typeface="Century Gothic"/>
            </a:endParaRPr>
          </a:p>
        </p:txBody>
      </p:sp>
      <p:sp>
        <p:nvSpPr>
          <p:cNvPr id="1048652" name="Oval 10"/>
          <p:cNvSpPr>
            <a:spLocks noChangeAspect="1" noMove="1" noResize="1" noRot="1" noGrp="1" noAdjustHandles="1" noEditPoints="1" noChangeArrowheads="1" noChangeShapeType="1" noTextEdit="1"/>
          </p:cNvSpPr>
          <p:nvPr/>
        </p:nvSpPr>
        <p:spPr>
          <a:xfrm>
            <a:off x="322965" y="554152"/>
            <a:ext cx="5742189" cy="5742189"/>
          </a:xfrm>
          <a:prstGeom prst="ellipse"/>
          <a:gradFill flip="none" rotWithShape="1">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53" name="!!plus graphic"/>
          <p:cNvSpPr>
            <a:spLocks noChangeAspect="1" noMove="1" noResize="1" noRot="1" noGrp="1" noAdjustHandles="1" noEditPoints="1" noChangeArrowheads="1" noChangeShapeType="1" noTextEdit="1"/>
          </p:cNvSpPr>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anchor="ctr" rtlCol="0"/>
          <a:p>
            <a:endParaRPr lang="en-US"/>
          </a:p>
        </p:txBody>
      </p:sp>
      <p:sp>
        <p:nvSpPr>
          <p:cNvPr id="1048654" name="!!circle graphic"/>
          <p:cNvSpPr>
            <a:spLocks noChangeAspect="1" noMove="1" noResize="1" noRot="1" noGrp="1" noAdjustHandles="1" noEditPoints="1" noChangeArrowheads="1" noChangeShapeType="1" noTextEdit="1"/>
          </p:cNvSpPr>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anchor="ctr" rtlCol="0"/>
          <a:p>
            <a:endParaRPr lang="en-US"/>
          </a:p>
        </p:txBody>
      </p:sp>
      <p:sp>
        <p:nvSpPr>
          <p:cNvPr id="1048655" name="Content Placeholder 2"/>
          <p:cNvSpPr>
            <a:spLocks noGrp="1"/>
          </p:cNvSpPr>
          <p:nvPr>
            <p:ph idx="1"/>
          </p:nvPr>
        </p:nvSpPr>
        <p:spPr>
          <a:xfrm>
            <a:off x="6657715" y="2990818"/>
            <a:ext cx="4195673" cy="2913872"/>
          </a:xfrm>
        </p:spPr>
        <p:txBody>
          <a:bodyPr anchor="t" bIns="45720" lIns="91440" rIns="91440" rtlCol="0" tIns="45720" vert="horz">
            <a:noAutofit/>
          </a:bodyPr>
          <a:p>
            <a:r>
              <a:rPr dirty="0" sz="3200" lang="en-US">
                <a:solidFill>
                  <a:schemeClr val="tx1">
                    <a:alpha val="80000"/>
                  </a:schemeClr>
                </a:solidFill>
                <a:ea typeface="Calibri"/>
                <a:cs typeface="Calibri"/>
              </a:rPr>
              <a:t>It is a type of ecological pyramid</a:t>
            </a:r>
          </a:p>
          <a:p>
            <a:r>
              <a:rPr dirty="0" sz="3200" lang="en-US">
                <a:solidFill>
                  <a:schemeClr val="tx1">
                    <a:alpha val="80000"/>
                  </a:schemeClr>
                </a:solidFill>
                <a:ea typeface="Calibri"/>
                <a:cs typeface="Calibri"/>
              </a:rPr>
              <a:t>It </a:t>
            </a:r>
            <a:r>
              <a:rPr dirty="0" sz="3200" lang="en-US" smtClean="0">
                <a:solidFill>
                  <a:schemeClr val="tx1">
                    <a:alpha val="80000"/>
                  </a:schemeClr>
                </a:solidFill>
                <a:ea typeface="Calibri"/>
                <a:cs typeface="Calibri"/>
              </a:rPr>
              <a:t>depict </a:t>
            </a:r>
            <a:r>
              <a:rPr dirty="0" sz="3200" lang="en-US">
                <a:solidFill>
                  <a:schemeClr val="tx1">
                    <a:alpha val="80000"/>
                  </a:schemeClr>
                </a:solidFill>
                <a:ea typeface="Calibri"/>
                <a:cs typeface="Calibri"/>
              </a:rPr>
              <a:t>the population or abundance of an individual species involved at each Level of a FOOD CHAIN</a:t>
            </a:r>
          </a:p>
        </p:txBody>
      </p:sp>
      <p:sp>
        <p:nvSpPr>
          <p:cNvPr id="1048656" name="!!dot graphic"/>
          <p:cNvSpPr>
            <a:spLocks noChangeAspect="1" noMove="1" noResize="1" noRot="1" noGrp="1" noAdjustHandles="1" noEditPoints="1" noChangeArrowheads="1" noChangeShapeType="1" noTextEdit="1"/>
          </p:cNvSpPr>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anchor="ctr" rtlCol="0"/>
          <a:p>
            <a:endParaRPr lang="en-US"/>
          </a:p>
        </p:txBody>
      </p:sp>
      <p:cxnSp>
        <p:nvCxnSpPr>
          <p:cNvPr id="3145728" name="!!Straight Connector"/>
          <p:cNvCxnSpPr>
            <a:cxnSpLocks noChangeAspect="1" noMove="1" noResize="1" noRot="1" noGrp="1" noAdjustHandles="1" noEditPoints="1" noChangeArrowheads="1" noChangeShapeType="1"/>
          </p:cNvCxnSpPr>
          <p:nvPr/>
        </p:nvCxnSpPr>
        <p:spPr>
          <a:xfrm>
            <a:off x="11586162" y="3619272"/>
            <a:ext cx="0" cy="3238728"/>
          </a:xfrm>
          <a:prstGeom prst="line"/>
          <a:ln w="25400" cap="sq">
            <a:gradFill flip="none" rotWithShape="1">
              <a:gsLst>
                <a:gs pos="0">
                  <a:schemeClr val="accent1"/>
                </a:gs>
                <a:gs pos="100000">
                  <a:schemeClr val="accent2"/>
                </a:gs>
              </a:gsLst>
              <a:lin ang="16200000" scaled="1"/>
            </a:gradFill>
            <a:bevel/>
          </a:ln>
        </p:spPr>
        <p:style>
          <a:lnRef idx="1">
            <a:schemeClr val="accent1"/>
          </a:lnRef>
          <a:fillRef idx="0">
            <a:schemeClr val="accent1"/>
          </a:fillRef>
          <a:effectRef idx="0">
            <a:schemeClr val="accent1"/>
          </a:effectRef>
          <a:fontRef idx="minor">
            <a:schemeClr val="tx1"/>
          </a:fontRef>
        </p:style>
      </p:cxnSp>
      <p:pic>
        <p:nvPicPr>
          <p:cNvPr id="2097169" name="Picture 11" descr="pyramid-of-numbers real.png"/>
          <p:cNvPicPr>
            <a:picLocks noChangeAspect="1"/>
          </p:cNvPicPr>
          <p:nvPr/>
        </p:nvPicPr>
        <p:blipFill>
          <a:blip xmlns:r="http://schemas.openxmlformats.org/officeDocument/2006/relationships" r:embed="rId1"/>
          <a:stretch>
            <a:fillRect/>
          </a:stretch>
        </p:blipFill>
        <p:spPr>
          <a:xfrm>
            <a:off x="322964" y="467271"/>
            <a:ext cx="5986395" cy="5829070"/>
          </a:xfrm>
          <a:prstGeom prst="rect"/>
          <a:ln w="228600" cap="sq" cmpd="thickThin">
            <a:solidFill>
              <a:srgbClr val="000000"/>
            </a:solidFill>
            <a:prstDash val="solid"/>
            <a:miter lim="800000"/>
          </a:ln>
          <a:effectLst>
            <a:innerShdw blurRad="76200">
              <a:srgbClr val="000000"/>
            </a:innerShdw>
          </a:effectLst>
        </p:spPr>
      </p:pic>
    </p:spTree>
  </p:cSld>
  <p:clrMapOvr>
    <a:masterClrMapping/>
  </p:clrMapOvr>
  <p:transition spd="med">
    <p:pull/>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51"/>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2" presetSubtype="4">
                                  <p:stCondLst>
                                    <p:cond delay="0"/>
                                  </p:stCondLst>
                                  <p:childTnLst>
                                    <p:set>
                                      <p:cBhvr>
                                        <p:cTn dur="1" fill="hold" id="10">
                                          <p:stCondLst>
                                            <p:cond delay="0"/>
                                          </p:stCondLst>
                                        </p:cTn>
                                        <p:tgtEl>
                                          <p:spTgt spid="1048655">
                                            <p:txEl>
                                              <p:pRg st="0" end="0"/>
                                            </p:txEl>
                                          </p:spTgt>
                                        </p:tgtEl>
                                        <p:attrNameLst>
                                          <p:attrName>style.visibility</p:attrName>
                                        </p:attrNameLst>
                                      </p:cBhvr>
                                      <p:to>
                                        <p:strVal val="visible"/>
                                      </p:to>
                                    </p:set>
                                    <p:anim calcmode="lin" valueType="num">
                                      <p:cBhvr additive="base">
                                        <p:cTn dur="500" fill="hold" id="11"/>
                                        <p:tgtEl>
                                          <p:spTgt spid="104865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2"/>
                                        <p:tgtEl>
                                          <p:spTgt spid="10486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8655">
                                            <p:txEl>
                                              <p:pRg st="1" end="1"/>
                                            </p:txEl>
                                          </p:spTgt>
                                        </p:tgtEl>
                                        <p:attrNameLst>
                                          <p:attrName>style.visibility</p:attrName>
                                        </p:attrNameLst>
                                      </p:cBhvr>
                                      <p:to>
                                        <p:strVal val="visible"/>
                                      </p:to>
                                    </p:set>
                                    <p:anim calcmode="lin" valueType="num">
                                      <p:cBhvr additive="base">
                                        <p:cTn dur="500" fill="hold" id="17"/>
                                        <p:tgtEl>
                                          <p:spTgt spid="104865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486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1" grpId="0"/>
      <p:bldP spid="104865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5" name=""/>
        <p:cNvGrpSpPr/>
        <p:nvPr/>
      </p:nvGrpSpPr>
      <p:grpSpPr>
        <a:xfrm>
          <a:off x="0" y="0"/>
          <a:ext cx="0" cy="0"/>
          <a:chOff x="0" y="0"/>
          <a:chExt cx="0" cy="0"/>
        </a:xfrm>
      </p:grpSpPr>
      <p:sp useBgFill="1">
        <p:nvSpPr>
          <p:cNvPr id="1048657" name="Rectangle 14"/>
          <p:cNvSpPr>
            <a:spLocks noChangeAspect="1" noMove="1" noResize="1" noRot="1" noGrp="1" noAdjustHandles="1" noEditPoints="1" noChangeArrowheads="1" noChangeShapeType="1" noTextEdit="1"/>
          </p:cNvSpPr>
          <p:nvPr/>
        </p:nvSpPr>
        <p:spPr>
          <a:xfrm>
            <a:off x="0" y="0"/>
            <a:ext cx="12191999" cy="6857365"/>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58" name="Title 1"/>
          <p:cNvSpPr>
            <a:spLocks noGrp="1"/>
          </p:cNvSpPr>
          <p:nvPr>
            <p:ph type="title"/>
          </p:nvPr>
        </p:nvSpPr>
        <p:spPr>
          <a:xfrm>
            <a:off x="491103" y="207636"/>
            <a:ext cx="10066122" cy="1937183"/>
          </a:xfrm>
        </p:spPr>
        <p:txBody>
          <a:bodyPr anchor="b" bIns="45720" lIns="91440" rIns="91440" rtlCol="0" tIns="45720" vert="horz">
            <a:noAutofit/>
          </a:bodyPr>
          <a:p>
            <a:r>
              <a:rPr b="1" dirty="0" sz="6000" lang="en-US">
                <a:latin typeface="Times New Roman"/>
                <a:ea typeface="Calibri Light"/>
                <a:cs typeface="Calibri Light"/>
              </a:rPr>
              <a:t>PYRAMID OF BIOMASS</a:t>
            </a:r>
            <a:br>
              <a:rPr b="1" dirty="0" sz="6000" lang="en-US">
                <a:latin typeface="Times New Roman"/>
                <a:ea typeface="Calibri Light"/>
                <a:cs typeface="Calibri Light"/>
              </a:rPr>
            </a:br>
            <a:endParaRPr lang="en-US"/>
          </a:p>
        </p:txBody>
      </p:sp>
      <p:sp>
        <p:nvSpPr>
          <p:cNvPr id="1048659" name="Rectangle 16"/>
          <p:cNvSpPr>
            <a:spLocks noChangeAspect="1" noMove="1" noResize="1" noRot="1" noGrp="1" noAdjustHandles="1" noEditPoints="1" noChangeArrowheads="1" noChangeShapeType="1" noTextEdit="1"/>
          </p:cNvSpPr>
          <p:nvPr/>
        </p:nvSpPr>
        <p:spPr>
          <a:xfrm flipH="1" flipV="1">
            <a:off x="-2" y="1998845"/>
            <a:ext cx="11454595" cy="78169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0" name="Rectangle 18"/>
          <p:cNvSpPr>
            <a:spLocks noChangeAspect="1" noMove="1" noResize="1" noRot="1" noGrp="1" noAdjustHandles="1" noEditPoints="1" noChangeArrowheads="1" noChangeShapeType="1" noTextEdit="1"/>
          </p:cNvSpPr>
          <p:nvPr/>
        </p:nvSpPr>
        <p:spPr>
          <a:xfrm>
            <a:off x="0" y="2203079"/>
            <a:ext cx="11383362" cy="4267991"/>
          </a:xfrm>
          <a:prstGeom prst="rect"/>
          <a:solidFill>
            <a:schemeClr val="bg1"/>
          </a:solidFill>
          <a:ln>
            <a:noFill/>
          </a:ln>
          <a:effectLst>
            <a:outerShdw algn="t" blurRad="139700" dir="5400000" dist="127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1" name="Content Placeholder 2"/>
          <p:cNvSpPr>
            <a:spLocks noGrp="1"/>
          </p:cNvSpPr>
          <p:nvPr>
            <p:ph idx="1"/>
          </p:nvPr>
        </p:nvSpPr>
        <p:spPr>
          <a:xfrm>
            <a:off x="793661" y="2599509"/>
            <a:ext cx="4530898" cy="3639450"/>
          </a:xfrm>
        </p:spPr>
        <p:txBody>
          <a:bodyPr anchor="ctr" bIns="45720" lIns="91440" rIns="91440" rtlCol="0" tIns="45720" vert="horz">
            <a:noAutofit/>
          </a:bodyPr>
          <a:p>
            <a:r>
              <a:rPr dirty="0" lang="en-US">
                <a:ea typeface="+mn-lt"/>
                <a:cs typeface="+mn-lt"/>
              </a:rPr>
              <a:t>A pyramid of biomass is a </a:t>
            </a:r>
            <a:r>
              <a:rPr b="1" dirty="0" lang="en-US">
                <a:ea typeface="+mn-lt"/>
                <a:cs typeface="+mn-lt"/>
              </a:rPr>
              <a:t>graphical representation of biomass present in a unit area of various trophic levels</a:t>
            </a:r>
            <a:r>
              <a:rPr dirty="0" lang="en-US">
                <a:ea typeface="+mn-lt"/>
                <a:cs typeface="+mn-lt"/>
              </a:rPr>
              <a:t>. </a:t>
            </a:r>
            <a:endParaRPr dirty="0" lang="en-US" smtClean="0">
              <a:ea typeface="+mn-lt"/>
              <a:cs typeface="+mn-lt"/>
            </a:endParaRPr>
          </a:p>
          <a:p>
            <a:endParaRPr dirty="0" lang="en-US">
              <a:ea typeface="Calibri"/>
              <a:cs typeface="Calibri"/>
            </a:endParaRPr>
          </a:p>
        </p:txBody>
      </p:sp>
      <p:pic>
        <p:nvPicPr>
          <p:cNvPr id="2097170" name="Picture 3" descr="A diagram of a pyramid  Description automatically generated"/>
          <p:cNvPicPr>
            <a:picLocks noChangeAspect="1"/>
          </p:cNvPicPr>
          <p:nvPr/>
        </p:nvPicPr>
        <p:blipFill>
          <a:blip xmlns:r="http://schemas.openxmlformats.org/officeDocument/2006/relationships" r:embed="rId1"/>
          <a:stretch>
            <a:fillRect/>
          </a:stretch>
        </p:blipFill>
        <p:spPr>
          <a:xfrm>
            <a:off x="5911532" y="2802732"/>
            <a:ext cx="5150277" cy="3077290"/>
          </a:xfrm>
          <a:prstGeom prst="rect"/>
        </p:spPr>
      </p:pic>
      <p:sp>
        <p:nvSpPr>
          <p:cNvPr id="1048662" name="Rectangle 20"/>
          <p:cNvSpPr>
            <a:spLocks noChangeAspect="1" noMove="1" noResize="1" noRot="1" noGrp="1" noAdjustHandles="1" noEditPoints="1" noChangeArrowheads="1" noChangeShapeType="1" noTextEdit="1"/>
          </p:cNvSpPr>
          <p:nvPr/>
        </p:nvSpPr>
        <p:spPr>
          <a:xfrm rot="5400000">
            <a:off x="11228040" y="2313027"/>
            <a:ext cx="781700" cy="152382"/>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10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8661">
                                            <p:txEl>
                                              <p:pRg st="0" end="0"/>
                                            </p:txEl>
                                          </p:spTgt>
                                        </p:tgtEl>
                                        <p:attrNameLst>
                                          <p:attrName>style.visibility</p:attrName>
                                        </p:attrNameLst>
                                      </p:cBhvr>
                                      <p:to>
                                        <p:strVal val="visible"/>
                                      </p:to>
                                    </p:set>
                                    <p:animEffect transition="in" filter="box(in)">
                                      <p:cBhvr>
                                        <p:cTn dur="2000" id="7"/>
                                        <p:tgtEl>
                                          <p:spTgt spid="1048661">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 presetSubtype="16">
                                  <p:stCondLst>
                                    <p:cond delay="0"/>
                                  </p:stCondLst>
                                  <p:childTnLst>
                                    <p:set>
                                      <p:cBhvr>
                                        <p:cTn dur="1" fill="hold" id="11">
                                          <p:stCondLst>
                                            <p:cond delay="0"/>
                                          </p:stCondLst>
                                        </p:cTn>
                                        <p:tgtEl>
                                          <p:spTgt spid="1048661">
                                            <p:txEl>
                                              <p:pRg st="1" end="1"/>
                                            </p:txEl>
                                          </p:spTgt>
                                        </p:tgtEl>
                                        <p:attrNameLst>
                                          <p:attrName>style.visibility</p:attrName>
                                        </p:attrNameLst>
                                      </p:cBhvr>
                                      <p:to>
                                        <p:strVal val="visible"/>
                                      </p:to>
                                    </p:set>
                                    <p:animEffect transition="in" filter="box(in)">
                                      <p:cBhvr>
                                        <p:cTn dur="2000" id="12"/>
                                        <p:tgtEl>
                                          <p:spTgt spid="10486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6" name=""/>
        <p:cNvGrpSpPr/>
        <p:nvPr/>
      </p:nvGrpSpPr>
      <p:grpSpPr>
        <a:xfrm>
          <a:off x="0" y="0"/>
          <a:ext cx="0" cy="0"/>
          <a:chOff x="0" y="0"/>
          <a:chExt cx="0" cy="0"/>
        </a:xfrm>
      </p:grpSpPr>
      <p:sp useBgFill="1">
        <p:nvSpPr>
          <p:cNvPr id="1048663" name="Rectangle 8"/>
          <p:cNvSpPr>
            <a:spLocks noChangeAspect="1" noMove="1" noResize="1" noRot="1" noGrp="1" noAdjustHandles="1" noEditPoints="1" noChangeArrowheads="1" noChangeShapeType="1" noTextEdit="1"/>
          </p:cNvSpPr>
          <p:nvPr/>
        </p:nvSpPr>
        <p:spPr>
          <a:xfrm>
            <a:off x="-1" y="0"/>
            <a:ext cx="12188952"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1" name="Picture 3" descr="A pyramid with animals and trees  Description automatically generated"/>
          <p:cNvPicPr>
            <a:picLocks noChangeAspect="1"/>
          </p:cNvPicPr>
          <p:nvPr/>
        </p:nvPicPr>
        <p:blipFill rotWithShape="1">
          <a:blip xmlns:r="http://schemas.openxmlformats.org/officeDocument/2006/relationships" r:embed="rId1"/>
          <a:srcRect l="5179" r="-2" b="-2"/>
          <a:stretch>
            <a:fillRect/>
          </a:stretch>
        </p:blipFill>
        <p:spPr>
          <a:xfrm>
            <a:off x="1" y="10"/>
            <a:ext cx="9669642" cy="6857990"/>
          </a:xfrm>
          <a:prstGeom prst="rect"/>
        </p:spPr>
      </p:pic>
      <p:sp>
        <p:nvSpPr>
          <p:cNvPr id="1048664" name="Rectangle 10"/>
          <p:cNvSpPr>
            <a:spLocks noChangeAspect="1" noMove="1" noResize="1" noRot="1" noGrp="1" noAdjustHandles="1" noEditPoints="1" noChangeArrowheads="1" noChangeShapeType="1" noTextEdit="1"/>
          </p:cNvSpPr>
          <p:nvPr/>
        </p:nvSpPr>
        <p:spPr>
          <a:xfrm flipH="1">
            <a:off x="5125019" y="0"/>
            <a:ext cx="7066978" cy="6858000"/>
          </a:xfrm>
          <a:prstGeom prst="rect"/>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65" name="Title 1"/>
          <p:cNvSpPr>
            <a:spLocks noGrp="1"/>
          </p:cNvSpPr>
          <p:nvPr>
            <p:ph type="title"/>
          </p:nvPr>
        </p:nvSpPr>
        <p:spPr>
          <a:xfrm>
            <a:off x="8607755" y="-870200"/>
            <a:ext cx="3445765" cy="3692028"/>
          </a:xfrm>
          <a:noFill/>
        </p:spPr>
        <p:txBody>
          <a:bodyPr anchor="b" bIns="45720" lIns="91440" rIns="91440" rtlCol="0" tIns="45720" vert="horz">
            <a:normAutofit/>
          </a:bodyPr>
          <a:p>
            <a:r>
              <a:rPr b="1" dirty="0" sz="5200" lang="en-US">
                <a:latin typeface="Times New Roman"/>
                <a:cs typeface="Times New Roman"/>
              </a:rPr>
              <a:t>PYRAMID OF ENERGY</a:t>
            </a:r>
          </a:p>
        </p:txBody>
      </p:sp>
      <p:sp>
        <p:nvSpPr>
          <p:cNvPr id="1048666" name="Content Placeholder 2"/>
          <p:cNvSpPr>
            <a:spLocks noGrp="1"/>
          </p:cNvSpPr>
          <p:nvPr>
            <p:ph idx="1"/>
          </p:nvPr>
        </p:nvSpPr>
        <p:spPr>
          <a:xfrm>
            <a:off x="8742227" y="3250911"/>
            <a:ext cx="3445766" cy="1485319"/>
          </a:xfrm>
          <a:noFill/>
        </p:spPr>
        <p:txBody>
          <a:bodyPr anchor="t" bIns="45720" lIns="91440" rIns="91440" rtlCol="0" tIns="45720" vert="horz">
            <a:normAutofit/>
          </a:bodyPr>
          <a:p>
            <a:pPr indent="0" marL="0">
              <a:buNone/>
            </a:pPr>
            <a:r>
              <a:rPr dirty="0" lang="en-US"/>
              <a:t>It shows how energy decrease as you move up the FOOD CHAIN</a:t>
            </a:r>
            <a:endParaRPr dirty="0" lang="en-US">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10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666">
                                            <p:txEl>
                                              <p:pRg st="0" end="0"/>
                                            </p:txEl>
                                          </p:spTgt>
                                        </p:tgtEl>
                                        <p:attrNameLst>
                                          <p:attrName>style.visibility</p:attrName>
                                        </p:attrNameLst>
                                      </p:cBhvr>
                                      <p:to>
                                        <p:strVal val="visible"/>
                                      </p:to>
                                    </p:set>
                                    <p:animEffect transition="in" filter="fade">
                                      <p:cBhvr>
                                        <p:cTn dur="500" id="7"/>
                                        <p:tgtEl>
                                          <p:spTgt spid="10486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7" name=""/>
        <p:cNvGrpSpPr/>
        <p:nvPr/>
      </p:nvGrpSpPr>
      <p:grpSpPr>
        <a:xfrm>
          <a:off x="0" y="0"/>
          <a:ext cx="0" cy="0"/>
          <a:chOff x="0" y="0"/>
          <a:chExt cx="0" cy="0"/>
        </a:xfrm>
      </p:grpSpPr>
      <p:sp useBgFill="1">
        <p:nvSpPr>
          <p:cNvPr id="1048667" name="Rectangle 8"/>
          <p:cNvSpPr>
            <a:spLocks noChangeAspect="1" noMove="1" noResize="1" noRot="1" noGrp="1" noAdjustHandles="1" noEditPoints="1" noChangeArrowheads="1" noChangeShapeType="1" noTextEdit="1"/>
          </p:cNvSpPr>
          <p:nvPr/>
        </p:nvSpPr>
        <p:spPr>
          <a:xfrm>
            <a:off x="0" y="0"/>
            <a:ext cx="12188952"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8" name="Title 1"/>
          <p:cNvSpPr>
            <a:spLocks noGrp="1"/>
          </p:cNvSpPr>
          <p:nvPr>
            <p:ph type="title"/>
          </p:nvPr>
        </p:nvSpPr>
        <p:spPr>
          <a:xfrm>
            <a:off x="640080" y="325369"/>
            <a:ext cx="4368602" cy="1956841"/>
          </a:xfrm>
        </p:spPr>
        <p:txBody>
          <a:bodyPr anchor="b" bIns="45720" lIns="91440" rIns="91440" rtlCol="0" tIns="45720" vert="horz">
            <a:noAutofit/>
          </a:bodyPr>
          <a:p>
            <a:r>
              <a:rPr b="1" dirty="0" sz="3600" lang="en-US">
                <a:latin typeface="Consolas"/>
                <a:ea typeface="Calibri Light"/>
                <a:cs typeface="Calibri Light"/>
              </a:rPr>
              <a:t>CASE STUDY </a:t>
            </a:r>
            <a:br>
              <a:rPr b="1" dirty="0" sz="3600" lang="en-US">
                <a:latin typeface="Consolas"/>
                <a:ea typeface="Calibri Light"/>
                <a:cs typeface="Calibri Light"/>
              </a:rPr>
            </a:br>
            <a:r>
              <a:rPr b="1" dirty="0" sz="3600" lang="en-US">
                <a:latin typeface="Consolas"/>
                <a:ea typeface="Calibri Light"/>
                <a:cs typeface="Calibri Light"/>
              </a:rPr>
              <a:t>"THE COME BACK OF THE MONARCH BUTTERFY"</a:t>
            </a:r>
            <a:endParaRPr b="1" dirty="0" sz="3600" lang="en-US">
              <a:latin typeface="Consolas"/>
            </a:endParaRPr>
          </a:p>
        </p:txBody>
      </p:sp>
      <p:sp>
        <p:nvSpPr>
          <p:cNvPr id="1048669" name="sketchy line"/>
          <p:cNvSpPr>
            <a:spLocks noChangeAspect="1" noMove="1" noResize="1" noRot="1" noGrp="1" noAdjustHandles="1" noEditPoints="1" noChangeArrowheads="1" noChangeShapeType="1" noTextEdit="1"/>
          </p:cNvSpPr>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0" name="Content Placeholder 2"/>
          <p:cNvSpPr>
            <a:spLocks noGrp="1"/>
          </p:cNvSpPr>
          <p:nvPr>
            <p:ph idx="1"/>
          </p:nvPr>
        </p:nvSpPr>
        <p:spPr>
          <a:xfrm>
            <a:off x="640080" y="2872899"/>
            <a:ext cx="4243589" cy="3320668"/>
          </a:xfrm>
        </p:spPr>
        <p:txBody>
          <a:bodyPr anchor="t" bIns="45720" lIns="91440" rIns="91440" rtlCol="0" tIns="45720" vert="horz">
            <a:normAutofit/>
          </a:bodyPr>
          <a:p>
            <a:r>
              <a:rPr dirty="0" lang="en-US">
                <a:ea typeface="+mn-lt"/>
                <a:cs typeface="+mn-lt"/>
              </a:rPr>
              <a:t>The monarch butterfly, known for its striking orange and black wings, faced tough times due to habitat loss and pesticide use. </a:t>
            </a:r>
            <a:endParaRPr dirty="0" lang="en-US"/>
          </a:p>
        </p:txBody>
      </p:sp>
      <p:pic>
        <p:nvPicPr>
          <p:cNvPr id="2097172" name="Picture 3" descr="A group of butterflies on a tree  Description automatically generated"/>
          <p:cNvPicPr>
            <a:picLocks noChangeAspect="1"/>
          </p:cNvPicPr>
          <p:nvPr/>
        </p:nvPicPr>
        <p:blipFill rotWithShape="1">
          <a:blip xmlns:r="http://schemas.openxmlformats.org/officeDocument/2006/relationships" r:embed="rId1"/>
          <a:srcRect l="23688" r="9610"/>
          <a:stretch>
            <a:fillRect/>
          </a:stretch>
        </p:blipFill>
        <p:spPr>
          <a:xfrm>
            <a:off x="5311702" y="10"/>
            <a:ext cx="6878775" cy="6857990"/>
          </a:xfrm>
          <a:custGeom>
            <a:av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68"/>
                                        </p:tgtEl>
                                        <p:attrNameLst>
                                          <p:attrName>style.visibility</p:attrName>
                                        </p:attrNameLst>
                                      </p:cBhvr>
                                      <p:to>
                                        <p:strVal val="visible"/>
                                      </p:to>
                                    </p:set>
                                    <p:anim calcmode="lin" valueType="num">
                                      <p:cBhvr additive="base">
                                        <p:cTn dur="500" fill="hold" id="7"/>
                                        <p:tgtEl>
                                          <p:spTgt spid="1048668"/>
                                        </p:tgtEl>
                                        <p:attrNameLst>
                                          <p:attrName>ppt_x</p:attrName>
                                        </p:attrNameLst>
                                      </p:cBhvr>
                                      <p:tavLst>
                                        <p:tav tm="0">
                                          <p:val>
                                            <p:strVal val="#ppt_x"/>
                                          </p:val>
                                        </p:tav>
                                        <p:tav tm="100000">
                                          <p:val>
                                            <p:strVal val="#ppt_x"/>
                                          </p:val>
                                        </p:tav>
                                      </p:tavLst>
                                    </p:anim>
                                    <p:anim calcmode="lin" valueType="num">
                                      <p:cBhvr additive="base">
                                        <p:cTn dur="500" fill="hold" id="8"/>
                                        <p:tgtEl>
                                          <p:spTgt spid="1048668"/>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8" presetSubtype="12">
                                  <p:stCondLst>
                                    <p:cond delay="0"/>
                                  </p:stCondLst>
                                  <p:childTnLst>
                                    <p:set>
                                      <p:cBhvr>
                                        <p:cTn dur="1" fill="hold" id="12">
                                          <p:stCondLst>
                                            <p:cond delay="0"/>
                                          </p:stCondLst>
                                        </p:cTn>
                                        <p:tgtEl>
                                          <p:spTgt spid="1048670">
                                            <p:txEl>
                                              <p:pRg st="0" end="0"/>
                                            </p:txEl>
                                          </p:spTgt>
                                        </p:tgtEl>
                                        <p:attrNameLst>
                                          <p:attrName>style.visibility</p:attrName>
                                        </p:attrNameLst>
                                      </p:cBhvr>
                                      <p:to>
                                        <p:strVal val="visible"/>
                                      </p:to>
                                    </p:set>
                                    <p:animEffect transition="in" filter="strips(downLeft)">
                                      <p:cBhvr>
                                        <p:cTn dur="500" id="13"/>
                                        <p:tgtEl>
                                          <p:spTgt spid="10486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8" grpId="0"/>
      <p:bldP spid="104867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8" name=""/>
        <p:cNvGrpSpPr/>
        <p:nvPr/>
      </p:nvGrpSpPr>
      <p:grpSpPr>
        <a:xfrm>
          <a:off x="0" y="0"/>
          <a:ext cx="0" cy="0"/>
          <a:chOff x="0" y="0"/>
          <a:chExt cx="0" cy="0"/>
        </a:xfrm>
      </p:grpSpPr>
      <p:sp>
        <p:nvSpPr>
          <p:cNvPr id="1048671" name="Rectangle 8"/>
          <p:cNvSpPr>
            <a:spLocks noChangeAspect="1" noMove="1" noResize="1" noRot="1" noGrp="1" noAdjustHandles="1" noEditPoints="1" noChangeArrowheads="1" noChangeShapeType="1" noTextEdit="1"/>
          </p:cNvSpPr>
          <p:nvPr/>
        </p:nvSpPr>
        <p:spPr>
          <a:xfrm>
            <a:off x="0" y="0"/>
            <a:ext cx="12192000" cy="6858000"/>
          </a:xfrm>
          <a:prstGeom prst="rect"/>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3" name="Picture 3" descr="A group of butterflies flying in the sky  Description automatically generated"/>
          <p:cNvPicPr>
            <a:picLocks noChangeAspect="1"/>
          </p:cNvPicPr>
          <p:nvPr/>
        </p:nvPicPr>
        <p:blipFill rotWithShape="1">
          <a:blip xmlns:r="http://schemas.openxmlformats.org/officeDocument/2006/relationships" r:embed="rId1">
            <a:alphaModFix amt="35000"/>
          </a:blip>
          <a:srcRect l="18689" r="20696"/>
          <a:stretch>
            <a:fillRect/>
          </a:stretch>
        </p:blipFill>
        <p:spPr>
          <a:xfrm>
            <a:off x="20" y="10"/>
            <a:ext cx="7390243" cy="6857990"/>
          </a:xfrm>
          <a:prstGeom prst="rect"/>
        </p:spPr>
      </p:pic>
      <p:sp>
        <p:nvSpPr>
          <p:cNvPr id="1048672" name="Rectangle 11"/>
          <p:cNvSpPr>
            <a:spLocks noChangeAspect="1" noMove="1" noResize="1" noRot="1" noGrp="1" noAdjustHandles="1" noEditPoints="1" noChangeArrowheads="1" noChangeShapeType="1" noTextEdit="1"/>
          </p:cNvSpPr>
          <p:nvPr/>
        </p:nvSpPr>
        <p:spPr>
          <a:xfrm rot="5400000">
            <a:off x="2879677" y="2347416"/>
            <a:ext cx="1630908" cy="7390262"/>
          </a:xfrm>
          <a:prstGeom prst="rect"/>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3" name="Rectangle 10"/>
          <p:cNvSpPr>
            <a:spLocks noChangeAspect="1" noMove="1" noResize="1" noRot="1" noGrp="1" noAdjustHandles="1" noEditPoints="1" noChangeArrowheads="1" noChangeShapeType="1" noTextEdit="1"/>
          </p:cNvSpPr>
          <p:nvPr/>
        </p:nvSpPr>
        <p:spPr>
          <a:xfrm rot="5400000" flipH="1" flipV="1">
            <a:off x="-1919061" y="1919060"/>
            <a:ext cx="6854280" cy="3016159"/>
          </a:xfrm>
          <a:prstGeom prst="rect"/>
          <a:gradFill flip="none" rotWithShape="1">
            <a:gsLst>
              <a:gs pos="0">
                <a:schemeClr val="accent5"/>
              </a:gs>
              <a:gs pos="47000">
                <a:schemeClr val="accent2">
                  <a:alpha val="0"/>
                </a:schemeClr>
              </a:gs>
            </a:gsLst>
            <a:lin ang="4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r"/>
            <a:endParaRPr lang="en-US"/>
          </a:p>
        </p:txBody>
      </p:sp>
      <p:sp>
        <p:nvSpPr>
          <p:cNvPr id="1048674" name="Rectangle 12"/>
          <p:cNvSpPr>
            <a:spLocks noChangeAspect="1" noMove="1" noResize="1" noRot="1" noGrp="1" noAdjustHandles="1" noEditPoints="1" noChangeArrowheads="1" noChangeShapeType="1" noTextEdit="1"/>
          </p:cNvSpPr>
          <p:nvPr/>
        </p:nvSpPr>
        <p:spPr>
          <a:xfrm rot="10800000">
            <a:off x="4461657" y="4425055"/>
            <a:ext cx="2928605" cy="2432945"/>
          </a:xfrm>
          <a:prstGeom prst="rect"/>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r"/>
            <a:endParaRPr lang="en-US"/>
          </a:p>
        </p:txBody>
      </p:sp>
      <p:sp>
        <p:nvSpPr>
          <p:cNvPr id="1048675" name="Content Placeholder 2"/>
          <p:cNvSpPr>
            <a:spLocks noGrp="1"/>
          </p:cNvSpPr>
          <p:nvPr>
            <p:ph idx="1"/>
          </p:nvPr>
        </p:nvSpPr>
        <p:spPr>
          <a:xfrm>
            <a:off x="8079978" y="2533476"/>
            <a:ext cx="3369234" cy="3447832"/>
          </a:xfrm>
        </p:spPr>
        <p:txBody>
          <a:bodyPr anchor="t" bIns="45720" lIns="91440" rIns="91440" rtlCol="0" tIns="45720" vert="horz">
            <a:normAutofit lnSpcReduction="10000"/>
          </a:bodyPr>
          <a:p>
            <a:r>
              <a:rPr dirty="0" sz="2000" lang="en-US">
                <a:ea typeface="+mn-lt"/>
                <a:cs typeface="+mn-lt"/>
              </a:rPr>
              <a:t>Monarch butterflies are famous for their incredible migrations from Canada to Mexico and back. However, their numbers started declining in the late 20th century. </a:t>
            </a:r>
          </a:p>
          <a:p>
            <a:r>
              <a:rPr dirty="0" sz="2400" lang="en-US">
                <a:ea typeface="+mn-lt"/>
                <a:cs typeface="+mn-lt"/>
              </a:rPr>
              <a:t>This short case study shows how people helped this iconic butterfly make a comeback.</a:t>
            </a:r>
            <a:endParaRPr dirty="0" sz="2400" lang="en-US">
              <a:ea typeface="Calibri"/>
              <a:cs typeface="Calibri"/>
            </a:endParaRPr>
          </a:p>
          <a:p>
            <a:endParaRPr dirty="0" sz="2400" lang="en-US">
              <a:ea typeface="Calibri"/>
              <a:cs typeface="Calibri"/>
            </a:endParaRPr>
          </a:p>
          <a:p>
            <a:endParaRPr dirty="0" sz="2000" lang="en-US">
              <a:ea typeface="Calibri"/>
              <a:cs typeface="Calibri"/>
            </a:endParaRPr>
          </a:p>
        </p:txBody>
      </p:sp>
      <p:sp>
        <p:nvSpPr>
          <p:cNvPr id="1048676" name="Title 1"/>
          <p:cNvSpPr>
            <a:spLocks noGrp="1"/>
          </p:cNvSpPr>
          <p:nvPr>
            <p:ph type="title"/>
          </p:nvPr>
        </p:nvSpPr>
        <p:spPr>
          <a:xfrm>
            <a:off x="8079978" y="741391"/>
            <a:ext cx="3369234" cy="1616203"/>
          </a:xfrm>
        </p:spPr>
        <p:txBody>
          <a:bodyPr anchor="b">
            <a:normAutofit/>
          </a:bodyPr>
          <a:p>
            <a:r>
              <a:rPr sz="3200" lang="en-US">
                <a:ea typeface="Calibri Light"/>
                <a:cs typeface="Calibri Light"/>
              </a:rPr>
              <a:t>HISTORY</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8" name=""/>
        <p:cNvGrpSpPr/>
        <p:nvPr/>
      </p:nvGrpSpPr>
      <p:grpSpPr>
        <a:xfrm>
          <a:off x="0" y="0"/>
          <a:ext cx="0" cy="0"/>
          <a:chOff x="0" y="0"/>
          <a:chExt cx="0" cy="0"/>
        </a:xfrm>
      </p:grpSpPr>
      <p:sp useBgFill="1">
        <p:nvSpPr>
          <p:cNvPr id="1048625" name="Rectangle 22"/>
          <p:cNvSpPr>
            <a:spLocks noChangeAspect="1" noMove="1" noResize="1" noRot="1" noGrp="1" noAdjustHandles="1" noEditPoints="1" noChangeArrowheads="1" noChangeShapeType="1" noTextEdit="1"/>
          </p:cNvSpPr>
          <p:nvPr/>
        </p:nvSpPr>
        <p:spPr>
          <a:xfrm>
            <a:off x="-1" y="0"/>
            <a:ext cx="12188952"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26" name="Title 1"/>
          <p:cNvSpPr>
            <a:spLocks noGrp="1"/>
          </p:cNvSpPr>
          <p:nvPr>
            <p:ph type="title"/>
          </p:nvPr>
        </p:nvSpPr>
        <p:spPr>
          <a:xfrm>
            <a:off x="7390833" y="635545"/>
            <a:ext cx="4090777" cy="1788811"/>
          </a:xfrm>
        </p:spPr>
        <p:txBody>
          <a:bodyPr>
            <a:normAutofit/>
          </a:bodyPr>
          <a:p>
            <a:r>
              <a:rPr b="1" dirty="0" sz="5400" lang="en-US">
                <a:solidFill>
                  <a:schemeClr val="accent1">
                    <a:lumMod val="40000"/>
                    <a:lumOff val="60000"/>
                  </a:schemeClr>
                </a:solidFill>
                <a:ea typeface="Calibri Light"/>
                <a:cs typeface="Calibri Light"/>
              </a:rPr>
              <a:t>ECOSYSTEM</a:t>
            </a:r>
          </a:p>
        </p:txBody>
      </p:sp>
      <p:sp>
        <p:nvSpPr>
          <p:cNvPr id="1048627" name="Rounded Rectangle 28"/>
          <p:cNvSpPr>
            <a:spLocks noChangeAspect="1" noMove="1" noResize="1" noRot="1" noGrp="1" noAdjustHandles="1" noEditPoints="1" noChangeArrowheads="1" noChangeShapeType="1" noTextEdit="1"/>
          </p:cNvSpPr>
          <p:nvPr/>
        </p:nvSpPr>
        <p:spPr>
          <a:xfrm>
            <a:off x="640081"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2" name="Picture 6" descr="A stream in a forest  Description automatically generated"/>
          <p:cNvPicPr>
            <a:picLocks noChangeAspect="1"/>
          </p:cNvPicPr>
          <p:nvPr/>
        </p:nvPicPr>
        <p:blipFill rotWithShape="1">
          <a:blip xmlns:r="http://schemas.openxmlformats.org/officeDocument/2006/relationships" r:embed="rId1"/>
          <a:srcRect l="7600" r="7603" b="3"/>
          <a:stretch>
            <a:fillRect/>
          </a:stretch>
        </p:blipFill>
        <p:spPr>
          <a:xfrm>
            <a:off x="815807" y="804672"/>
            <a:ext cx="5934456" cy="5248656"/>
          </a:xfrm>
          <a:prstGeom prst="rect"/>
          <a:effectLst/>
        </p:spPr>
      </p:pic>
      <p:sp>
        <p:nvSpPr>
          <p:cNvPr id="1048628" name="Content Placeholder 5"/>
          <p:cNvSpPr>
            <a:spLocks noGrp="1"/>
          </p:cNvSpPr>
          <p:nvPr>
            <p:ph idx="1"/>
          </p:nvPr>
        </p:nvSpPr>
        <p:spPr>
          <a:xfrm>
            <a:off x="7390833" y="2630161"/>
            <a:ext cx="4090778" cy="3546801"/>
          </a:xfrm>
        </p:spPr>
        <p:txBody>
          <a:bodyPr anchor="t" bIns="45720" lIns="91440" rIns="91440" rtlCol="0" tIns="45720" vert="horz">
            <a:noAutofit/>
          </a:bodyPr>
          <a:p>
            <a:r>
              <a:rPr dirty="0" sz="3200" lang="en-US">
                <a:ea typeface="Calibri"/>
                <a:cs typeface="Calibri"/>
              </a:rPr>
              <a:t>The term ecosystem was first coined by</a:t>
            </a:r>
            <a:r>
              <a:rPr b="1" dirty="0" sz="3200" lang="en-US">
                <a:ea typeface="Calibri"/>
                <a:cs typeface="Calibri"/>
              </a:rPr>
              <a:t> A.G. </a:t>
            </a:r>
            <a:r>
              <a:rPr b="1" sz="3200" lang="en-US" err="1">
                <a:ea typeface="Calibri"/>
                <a:cs typeface="Calibri"/>
              </a:rPr>
              <a:t>Tansely</a:t>
            </a:r>
            <a:r>
              <a:rPr b="1" dirty="0" sz="3200" lang="en-US">
                <a:ea typeface="Calibri"/>
                <a:cs typeface="Calibri"/>
              </a:rPr>
              <a:t>  </a:t>
            </a:r>
          </a:p>
          <a:p>
            <a:r>
              <a:rPr b="1" dirty="0" sz="3200" lang="en-US">
                <a:ea typeface="Calibri"/>
                <a:cs typeface="Calibri"/>
              </a:rPr>
              <a:t>Ecosystem consist of two words :</a:t>
            </a:r>
          </a:p>
          <a:p>
            <a:r>
              <a:rPr b="1" dirty="0" sz="3200" lang="en-US">
                <a:ea typeface="Calibri"/>
                <a:cs typeface="Calibri"/>
              </a:rPr>
              <a:t>Eco   -&gt; Environment </a:t>
            </a:r>
          </a:p>
          <a:p>
            <a:r>
              <a:rPr b="1" dirty="0" sz="3200" lang="en-US">
                <a:ea typeface="Calibri"/>
                <a:cs typeface="Calibri"/>
              </a:rPr>
              <a:t>System -&gt; Interaction</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2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628">
                                            <p:txEl>
                                              <p:pRg st="0" end="0"/>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8628">
                                            <p:txEl>
                                              <p:pRg st="1" end="1"/>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628">
                                            <p:txEl>
                                              <p:pRg st="2" end="2"/>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86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6" grpId="0"/>
      <p:bldP spid="10486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9" name=""/>
        <p:cNvGrpSpPr/>
        <p:nvPr/>
      </p:nvGrpSpPr>
      <p:grpSpPr>
        <a:xfrm>
          <a:off x="0" y="0"/>
          <a:ext cx="0" cy="0"/>
          <a:chOff x="0" y="0"/>
          <a:chExt cx="0" cy="0"/>
        </a:xfrm>
      </p:grpSpPr>
      <p:sp>
        <p:nvSpPr>
          <p:cNvPr id="1048677" name="Title 1"/>
          <p:cNvSpPr>
            <a:spLocks noGrp="1"/>
          </p:cNvSpPr>
          <p:nvPr>
            <p:ph type="title"/>
          </p:nvPr>
        </p:nvSpPr>
        <p:spPr>
          <a:xfrm>
            <a:off x="7753403" y="-166285"/>
            <a:ext cx="3443514" cy="1616203"/>
          </a:xfrm>
        </p:spPr>
        <p:txBody>
          <a:bodyPr anchor="b">
            <a:normAutofit/>
          </a:bodyPr>
          <a:p>
            <a:r>
              <a:rPr b="1" dirty="0" sz="5400" lang="en-US">
                <a:ea typeface="Calibri Light"/>
                <a:cs typeface="Calibri Light"/>
              </a:rPr>
              <a:t>DECLINE</a:t>
            </a:r>
            <a:endParaRPr b="1" dirty="0" sz="5400" lang="en-US"/>
          </a:p>
        </p:txBody>
      </p:sp>
      <p:pic>
        <p:nvPicPr>
          <p:cNvPr id="2097174" name="Picture 3" descr="A graph of monarch population  Description automatically generated"/>
          <p:cNvPicPr>
            <a:picLocks noChangeAspect="1"/>
          </p:cNvPicPr>
          <p:nvPr/>
        </p:nvPicPr>
        <p:blipFill>
          <a:blip xmlns:r="http://schemas.openxmlformats.org/officeDocument/2006/relationships" r:embed="rId1"/>
          <a:stretch>
            <a:fillRect/>
          </a:stretch>
        </p:blipFill>
        <p:spPr>
          <a:xfrm>
            <a:off x="787114" y="1628115"/>
            <a:ext cx="6449549" cy="3531128"/>
          </a:xfrm>
          <a:prstGeom prst="rect"/>
        </p:spPr>
      </p:pic>
      <p:sp>
        <p:nvSpPr>
          <p:cNvPr id="1048678" name="Content Placeholder 2"/>
          <p:cNvSpPr>
            <a:spLocks noGrp="1"/>
          </p:cNvSpPr>
          <p:nvPr>
            <p:ph idx="1"/>
          </p:nvPr>
        </p:nvSpPr>
        <p:spPr>
          <a:xfrm>
            <a:off x="7820638" y="1446505"/>
            <a:ext cx="3443514" cy="3447832"/>
          </a:xfrm>
        </p:spPr>
        <p:txBody>
          <a:bodyPr anchor="t" bIns="45720" lIns="91440" rIns="91440" rtlCol="0" tIns="45720" vert="horz">
            <a:normAutofit lnSpcReduction="10000"/>
          </a:bodyPr>
          <a:p>
            <a:pPr indent="0" marL="0">
              <a:buNone/>
            </a:pPr>
            <a:endParaRPr sz="1700" lang="en-US">
              <a:ea typeface="Calibri" panose="020F0502020204030204"/>
              <a:cs typeface="Calibri" panose="020F0502020204030204"/>
            </a:endParaRPr>
          </a:p>
          <a:p>
            <a:r>
              <a:rPr dirty="0" sz="3200" lang="en-US">
                <a:ea typeface="+mn-lt"/>
                <a:cs typeface="+mn-lt"/>
              </a:rPr>
              <a:t>1. Habitat Loss:</a:t>
            </a:r>
            <a:r>
              <a:rPr dirty="0" sz="1700" lang="en-US">
                <a:ea typeface="+mn-lt"/>
                <a:cs typeface="+mn-lt"/>
              </a:rPr>
              <a:t> Logging and agriculture took away the forests and milkweed plants monarchs needed for breeding.</a:t>
            </a:r>
            <a:endParaRPr dirty="0" sz="1700" lang="en-US"/>
          </a:p>
          <a:p>
            <a:r>
              <a:rPr dirty="0" sz="1700" lang="en-US"/>
              <a:t/>
            </a:r>
            <a:br>
              <a:rPr dirty="0" sz="1700" lang="en-US"/>
            </a:br>
            <a:endParaRPr sz="1700" lang="en-US"/>
          </a:p>
          <a:p>
            <a:r>
              <a:rPr dirty="0" sz="3200" lang="en-US">
                <a:ea typeface="+mn-lt"/>
                <a:cs typeface="+mn-lt"/>
              </a:rPr>
              <a:t>2. Pesticides: </a:t>
            </a:r>
            <a:r>
              <a:rPr dirty="0" sz="1700" lang="en-US">
                <a:ea typeface="+mn-lt"/>
                <a:cs typeface="+mn-lt"/>
              </a:rPr>
              <a:t>Pesticides, especially those affecting milkweed, harmed both adult butterflies and their caterpillars.</a:t>
            </a:r>
            <a:endParaRPr dirty="0" sz="1700" lang="en-US"/>
          </a:p>
          <a:p>
            <a:endParaRPr sz="1700" lang="en-US">
              <a:ea typeface="Calibri"/>
              <a:cs typeface="Calibri"/>
            </a:endParaRPr>
          </a:p>
        </p:txBody>
      </p:sp>
      <p:grpSp>
        <p:nvGrpSpPr>
          <p:cNvPr id="60" name="Group 8"/>
          <p:cNvGrpSpPr>
            <a:grpSpLocks noMove="1" noResize="1" noRot="1" noGrp="1" noChangeAspect="1"/>
          </p:cNvGrpSpPr>
          <p:nvPr/>
        </p:nvGrpSpPr>
        <p:grpSpPr>
          <a:xfrm>
            <a:off x="-5025" y="6737718"/>
            <a:ext cx="12207200" cy="123363"/>
            <a:chOff x="-5025" y="6737718"/>
            <a:chExt cx="12207200" cy="123363"/>
          </a:xfrm>
        </p:grpSpPr>
        <p:sp>
          <p:nvSpPr>
            <p:cNvPr id="1048679" name="Rectangle 9"/>
            <p:cNvSpPr/>
            <p:nvPr/>
          </p:nvSpPr>
          <p:spPr>
            <a:xfrm rot="5400000" flipH="1">
              <a:off x="6036894" y="695800"/>
              <a:ext cx="123362" cy="12207199"/>
            </a:xfrm>
            <a:prstGeom prst="rect"/>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0" name="Rectangle 10"/>
            <p:cNvSpPr/>
            <p:nvPr/>
          </p:nvSpPr>
          <p:spPr>
            <a:xfrm rot="16200000">
              <a:off x="9176406" y="3835311"/>
              <a:ext cx="123362" cy="5928176"/>
            </a:xfrm>
            <a:prstGeom prst="rect"/>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78">
                                            <p:txEl>
                                              <p:pRg st="1" end="1"/>
                                            </p:txEl>
                                          </p:spTgt>
                                        </p:tgtEl>
                                        <p:attrNameLst>
                                          <p:attrName>style.visibility</p:attrName>
                                        </p:attrNameLst>
                                      </p:cBhvr>
                                      <p:to>
                                        <p:strVal val="visible"/>
                                      </p:to>
                                    </p:set>
                                    <p:anim calcmode="lin" valueType="num">
                                      <p:cBhvr additive="base">
                                        <p:cTn dur="500" fill="hold" id="7"/>
                                        <p:tgtEl>
                                          <p:spTgt spid="104867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78">
                                            <p:txEl>
                                              <p:pRg st="2" end="2"/>
                                            </p:txEl>
                                          </p:spTgt>
                                        </p:tgtEl>
                                        <p:attrNameLst>
                                          <p:attrName>style.visibility</p:attrName>
                                        </p:attrNameLst>
                                      </p:cBhvr>
                                      <p:to>
                                        <p:strVal val="visible"/>
                                      </p:to>
                                    </p:set>
                                    <p:anim calcmode="lin" valueType="num">
                                      <p:cBhvr additive="base">
                                        <p:cTn dur="500" fill="hold" id="13"/>
                                        <p:tgtEl>
                                          <p:spTgt spid="104867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78">
                                            <p:txEl>
                                              <p:pRg st="3" end="3"/>
                                            </p:txEl>
                                          </p:spTgt>
                                        </p:tgtEl>
                                        <p:attrNameLst>
                                          <p:attrName>style.visibility</p:attrName>
                                        </p:attrNameLst>
                                      </p:cBhvr>
                                      <p:to>
                                        <p:strVal val="visible"/>
                                      </p:to>
                                    </p:set>
                                    <p:anim calcmode="lin" valueType="num">
                                      <p:cBhvr additive="base">
                                        <p:cTn dur="500" fill="hold" id="19"/>
                                        <p:tgtEl>
                                          <p:spTgt spid="104867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7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61" name=""/>
        <p:cNvGrpSpPr/>
        <p:nvPr/>
      </p:nvGrpSpPr>
      <p:grpSpPr>
        <a:xfrm>
          <a:off x="0" y="0"/>
          <a:ext cx="0" cy="0"/>
          <a:chOff x="0" y="0"/>
          <a:chExt cx="0" cy="0"/>
        </a:xfrm>
      </p:grpSpPr>
      <p:sp>
        <p:nvSpPr>
          <p:cNvPr id="1048681" name="Title 1"/>
          <p:cNvSpPr>
            <a:spLocks noGrp="1"/>
          </p:cNvSpPr>
          <p:nvPr>
            <p:ph type="title"/>
          </p:nvPr>
        </p:nvSpPr>
        <p:spPr>
          <a:xfrm>
            <a:off x="876693" y="-297699"/>
            <a:ext cx="3802184" cy="2170384"/>
          </a:xfrm>
        </p:spPr>
        <p:txBody>
          <a:bodyPr anchor="b" bIns="45720" lIns="91440" rIns="91440" rtlCol="0" tIns="45720" vert="horz">
            <a:normAutofit/>
          </a:bodyPr>
          <a:p>
            <a:r>
              <a:rPr b="1" dirty="0" sz="3600" lang="en-US">
                <a:latin typeface="Times New Roman"/>
                <a:ea typeface="Calibri Light"/>
                <a:cs typeface="Calibri Light"/>
              </a:rPr>
              <a:t>RECOVERY EFFORTS</a:t>
            </a:r>
            <a:endParaRPr b="1" dirty="0" sz="3600" lang="en-US">
              <a:latin typeface="Times New Roman"/>
            </a:endParaRPr>
          </a:p>
        </p:txBody>
      </p:sp>
      <p:sp>
        <p:nvSpPr>
          <p:cNvPr id="1048682" name="Content Placeholder 5"/>
          <p:cNvSpPr>
            <a:spLocks noGrp="1"/>
          </p:cNvSpPr>
          <p:nvPr>
            <p:ph idx="1"/>
          </p:nvPr>
        </p:nvSpPr>
        <p:spPr>
          <a:xfrm>
            <a:off x="985550" y="2098047"/>
            <a:ext cx="3455821" cy="3447832"/>
          </a:xfrm>
        </p:spPr>
        <p:txBody>
          <a:bodyPr anchor="t" bIns="45720" lIns="91440" rIns="91440" rtlCol="0" tIns="45720" vert="horz">
            <a:noAutofit/>
          </a:bodyPr>
          <a:p>
            <a:endParaRPr sz="1000" lang="en-US">
              <a:ea typeface="Calibri" panose="020F0502020204030204"/>
              <a:cs typeface="Calibri" panose="020F0502020204030204"/>
            </a:endParaRPr>
          </a:p>
          <a:p>
            <a:r>
              <a:rPr dirty="0" sz="1600" lang="en-US">
                <a:ea typeface="+mn-lt"/>
                <a:cs typeface="+mn-lt"/>
              </a:rPr>
              <a:t>People from different countries came together to help the monarchs:</a:t>
            </a:r>
            <a:endParaRPr dirty="0" sz="1600" lang="en-US">
              <a:ea typeface="Calibri"/>
              <a:cs typeface="Calibri"/>
            </a:endParaRPr>
          </a:p>
          <a:p>
            <a:r>
              <a:rPr dirty="0" sz="1600" lang="en-US">
                <a:ea typeface="+mn-lt"/>
                <a:cs typeface="+mn-lt"/>
              </a:rPr>
              <a:t>1. Planting Milkweed: Many individuals and organizations started planting milkweed to provide essential food for monarch caterpillars.</a:t>
            </a:r>
            <a:endParaRPr dirty="0" sz="1600" lang="en-US">
              <a:ea typeface="Calibri"/>
              <a:cs typeface="Calibri"/>
            </a:endParaRPr>
          </a:p>
          <a:p>
            <a:r>
              <a:rPr dirty="0" sz="1600" lang="en-US">
                <a:ea typeface="+mn-lt"/>
                <a:cs typeface="+mn-lt"/>
              </a:rPr>
              <a:t>2. Butterfly Sanctuaries: Mexico and the U.S. established protected areas where monarchs could winter without disturbance.</a:t>
            </a:r>
            <a:endParaRPr dirty="0" sz="1600" lang="en-US">
              <a:ea typeface="Calibri"/>
              <a:cs typeface="Calibri"/>
            </a:endParaRPr>
          </a:p>
          <a:p>
            <a:r>
              <a:rPr dirty="0" sz="1600" lang="en-US">
                <a:ea typeface="+mn-lt"/>
                <a:cs typeface="+mn-lt"/>
              </a:rPr>
              <a:t>3. Education: Schools and groups taught people about monarchs and how to protect them</a:t>
            </a:r>
            <a:endParaRPr dirty="0" sz="1600" lang="en-US">
              <a:ea typeface="Calibri"/>
              <a:cs typeface="Calibri"/>
            </a:endParaRPr>
          </a:p>
          <a:p>
            <a:endParaRPr dirty="0" sz="1600" lang="en-US">
              <a:ea typeface="Calibri"/>
              <a:cs typeface="Calibri"/>
            </a:endParaRPr>
          </a:p>
        </p:txBody>
      </p:sp>
      <p:pic>
        <p:nvPicPr>
          <p:cNvPr id="2097175" name="Watch_ Rare visuals of beautiful butterflies flying in sky">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4987672" y="1037650"/>
            <a:ext cx="6389346" cy="4792009"/>
          </a:xfrm>
          <a:prstGeom prst="rect"/>
        </p:spPr>
      </p:pic>
      <p:grpSp>
        <p:nvGrpSpPr>
          <p:cNvPr id="62" name="Group 45"/>
          <p:cNvGrpSpPr>
            <a:grpSpLocks noMove="1" noResize="1" noRot="1" noGrp="1" noChangeAspect="1"/>
          </p:cNvGrpSpPr>
          <p:nvPr/>
        </p:nvGrpSpPr>
        <p:grpSpPr>
          <a:xfrm flipH="1">
            <a:off x="12068638" y="0"/>
            <a:ext cx="123362" cy="6858000"/>
            <a:chOff x="12068638" y="0"/>
            <a:chExt cx="123362" cy="6858000"/>
          </a:xfrm>
        </p:grpSpPr>
        <p:sp>
          <p:nvSpPr>
            <p:cNvPr id="1048683" name="Rectangle 43"/>
            <p:cNvSpPr/>
            <p:nvPr/>
          </p:nvSpPr>
          <p:spPr>
            <a:xfrm>
              <a:off x="12068638" y="0"/>
              <a:ext cx="123362" cy="6858000"/>
            </a:xfrm>
            <a:prstGeom prst="rect"/>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4" name="Rectangle 47"/>
            <p:cNvSpPr/>
            <p:nvPr/>
          </p:nvSpPr>
          <p:spPr>
            <a:xfrm>
              <a:off x="12068638" y="3527553"/>
              <a:ext cx="123362" cy="3330447"/>
            </a:xfrm>
            <a:prstGeom prst="rect"/>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14:gallery dir="l"/>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1" fill="hold" id="6"/>
                                        <p:tgtEl>
                                          <p:spTgt spid="2097175"/>
                                        </p:tgtEl>
                                      </p:cBhvr>
                                    </p:cmd>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37" presetSubtype="0">
                                  <p:stCondLst>
                                    <p:cond delay="0"/>
                                  </p:stCondLst>
                                  <p:childTnLst>
                                    <p:set>
                                      <p:cBhvr>
                                        <p:cTn dur="1" fill="hold" id="10">
                                          <p:stCondLst>
                                            <p:cond delay="0"/>
                                          </p:stCondLst>
                                        </p:cTn>
                                        <p:tgtEl>
                                          <p:spTgt spid="1048682">
                                            <p:txEl>
                                              <p:pRg st="1" end="1"/>
                                            </p:txEl>
                                          </p:spTgt>
                                        </p:tgtEl>
                                        <p:attrNameLst>
                                          <p:attrName>style.visibility</p:attrName>
                                        </p:attrNameLst>
                                      </p:cBhvr>
                                      <p:to>
                                        <p:strVal val="visible"/>
                                      </p:to>
                                    </p:set>
                                    <p:animEffect transition="in" filter="fade">
                                      <p:cBhvr>
                                        <p:cTn dur="1000" id="11"/>
                                        <p:tgtEl>
                                          <p:spTgt spid="1048682">
                                            <p:txEl>
                                              <p:pRg st="1" end="1"/>
                                            </p:txEl>
                                          </p:spTgt>
                                        </p:tgtEl>
                                      </p:cBhvr>
                                    </p:animEffect>
                                    <p:anim calcmode="lin" valueType="num">
                                      <p:cBhvr>
                                        <p:cTn dur="1000" fill="hold" id="12"/>
                                        <p:tgtEl>
                                          <p:spTgt spid="1048682">
                                            <p:txEl>
                                              <p:pRg st="1" end="1"/>
                                            </p:txEl>
                                          </p:spTgt>
                                        </p:tgtEl>
                                        <p:attrNameLst>
                                          <p:attrName>ppt_x</p:attrName>
                                        </p:attrNameLst>
                                      </p:cBhvr>
                                      <p:tavLst>
                                        <p:tav tm="0">
                                          <p:val>
                                            <p:strVal val="#ppt_x"/>
                                          </p:val>
                                        </p:tav>
                                        <p:tav tm="100000">
                                          <p:val>
                                            <p:strVal val="#ppt_x"/>
                                          </p:val>
                                        </p:tav>
                                      </p:tavLst>
                                    </p:anim>
                                    <p:anim calcmode="lin" valueType="num">
                                      <p:cBhvr>
                                        <p:cTn decel="100000" dur="900" fill="hold" id="13"/>
                                        <p:tgtEl>
                                          <p:spTgt spid="1048682">
                                            <p:txEl>
                                              <p:pRg st="1" end="1"/>
                                            </p:txEl>
                                          </p:spTgt>
                                        </p:tgtEl>
                                        <p:attrNameLst>
                                          <p:attrName>ppt_y</p:attrName>
                                        </p:attrNameLst>
                                      </p:cBhvr>
                                      <p:tavLst>
                                        <p:tav tm="0">
                                          <p:val>
                                            <p:strVal val="#ppt_y+1"/>
                                          </p:val>
                                        </p:tav>
                                        <p:tav tm="100000">
                                          <p:val>
                                            <p:strVal val="#ppt_y-.03"/>
                                          </p:val>
                                        </p:tav>
                                      </p:tavLst>
                                    </p:anim>
                                    <p:anim calcmode="lin" valueType="num">
                                      <p:cBhvr>
                                        <p:cTn accel="100000" dur="100" fill="hold" id="14">
                                          <p:stCondLst>
                                            <p:cond delay="900"/>
                                          </p:stCondLst>
                                        </p:cTn>
                                        <p:tgtEl>
                                          <p:spTgt spid="104868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37" presetSubtype="0">
                                  <p:stCondLst>
                                    <p:cond delay="0"/>
                                  </p:stCondLst>
                                  <p:childTnLst>
                                    <p:set>
                                      <p:cBhvr>
                                        <p:cTn dur="1" fill="hold" id="18">
                                          <p:stCondLst>
                                            <p:cond delay="0"/>
                                          </p:stCondLst>
                                        </p:cTn>
                                        <p:tgtEl>
                                          <p:spTgt spid="1048682">
                                            <p:txEl>
                                              <p:pRg st="2" end="2"/>
                                            </p:txEl>
                                          </p:spTgt>
                                        </p:tgtEl>
                                        <p:attrNameLst>
                                          <p:attrName>style.visibility</p:attrName>
                                        </p:attrNameLst>
                                      </p:cBhvr>
                                      <p:to>
                                        <p:strVal val="visible"/>
                                      </p:to>
                                    </p:set>
                                    <p:animEffect transition="in" filter="fade">
                                      <p:cBhvr>
                                        <p:cTn dur="1000" id="19"/>
                                        <p:tgtEl>
                                          <p:spTgt spid="1048682">
                                            <p:txEl>
                                              <p:pRg st="2" end="2"/>
                                            </p:txEl>
                                          </p:spTgt>
                                        </p:tgtEl>
                                      </p:cBhvr>
                                    </p:animEffect>
                                    <p:anim calcmode="lin" valueType="num">
                                      <p:cBhvr>
                                        <p:cTn dur="1000" fill="hold" id="20"/>
                                        <p:tgtEl>
                                          <p:spTgt spid="1048682">
                                            <p:txEl>
                                              <p:pRg st="2" end="2"/>
                                            </p:txEl>
                                          </p:spTgt>
                                        </p:tgtEl>
                                        <p:attrNameLst>
                                          <p:attrName>ppt_x</p:attrName>
                                        </p:attrNameLst>
                                      </p:cBhvr>
                                      <p:tavLst>
                                        <p:tav tm="0">
                                          <p:val>
                                            <p:strVal val="#ppt_x"/>
                                          </p:val>
                                        </p:tav>
                                        <p:tav tm="100000">
                                          <p:val>
                                            <p:strVal val="#ppt_x"/>
                                          </p:val>
                                        </p:tav>
                                      </p:tavLst>
                                    </p:anim>
                                    <p:anim calcmode="lin" valueType="num">
                                      <p:cBhvr>
                                        <p:cTn decel="100000" dur="900" fill="hold" id="21"/>
                                        <p:tgtEl>
                                          <p:spTgt spid="1048682">
                                            <p:txEl>
                                              <p:pRg st="2" end="2"/>
                                            </p:txEl>
                                          </p:spTgt>
                                        </p:tgtEl>
                                        <p:attrNameLst>
                                          <p:attrName>ppt_y</p:attrName>
                                        </p:attrNameLst>
                                      </p:cBhvr>
                                      <p:tavLst>
                                        <p:tav tm="0">
                                          <p:val>
                                            <p:strVal val="#ppt_y+1"/>
                                          </p:val>
                                        </p:tav>
                                        <p:tav tm="100000">
                                          <p:val>
                                            <p:strVal val="#ppt_y-.03"/>
                                          </p:val>
                                        </p:tav>
                                      </p:tavLst>
                                    </p:anim>
                                    <p:anim calcmode="lin" valueType="num">
                                      <p:cBhvr>
                                        <p:cTn accel="100000" dur="100" fill="hold" id="22">
                                          <p:stCondLst>
                                            <p:cond delay="900"/>
                                          </p:stCondLst>
                                        </p:cTn>
                                        <p:tgtEl>
                                          <p:spTgt spid="104868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7" presetSubtype="0">
                                  <p:stCondLst>
                                    <p:cond delay="0"/>
                                  </p:stCondLst>
                                  <p:childTnLst>
                                    <p:set>
                                      <p:cBhvr>
                                        <p:cTn dur="1" fill="hold" id="26">
                                          <p:stCondLst>
                                            <p:cond delay="0"/>
                                          </p:stCondLst>
                                        </p:cTn>
                                        <p:tgtEl>
                                          <p:spTgt spid="1048682">
                                            <p:txEl>
                                              <p:pRg st="3" end="3"/>
                                            </p:txEl>
                                          </p:spTgt>
                                        </p:tgtEl>
                                        <p:attrNameLst>
                                          <p:attrName>style.visibility</p:attrName>
                                        </p:attrNameLst>
                                      </p:cBhvr>
                                      <p:to>
                                        <p:strVal val="visible"/>
                                      </p:to>
                                    </p:set>
                                    <p:animEffect transition="in" filter="fade">
                                      <p:cBhvr>
                                        <p:cTn dur="1000" id="27"/>
                                        <p:tgtEl>
                                          <p:spTgt spid="1048682">
                                            <p:txEl>
                                              <p:pRg st="3" end="3"/>
                                            </p:txEl>
                                          </p:spTgt>
                                        </p:tgtEl>
                                      </p:cBhvr>
                                    </p:animEffect>
                                    <p:anim calcmode="lin" valueType="num">
                                      <p:cBhvr>
                                        <p:cTn dur="1000" fill="hold" id="28"/>
                                        <p:tgtEl>
                                          <p:spTgt spid="1048682">
                                            <p:txEl>
                                              <p:pRg st="3" end="3"/>
                                            </p:txEl>
                                          </p:spTgt>
                                        </p:tgtEl>
                                        <p:attrNameLst>
                                          <p:attrName>ppt_x</p:attrName>
                                        </p:attrNameLst>
                                      </p:cBhvr>
                                      <p:tavLst>
                                        <p:tav tm="0">
                                          <p:val>
                                            <p:strVal val="#ppt_x"/>
                                          </p:val>
                                        </p:tav>
                                        <p:tav tm="100000">
                                          <p:val>
                                            <p:strVal val="#ppt_x"/>
                                          </p:val>
                                        </p:tav>
                                      </p:tavLst>
                                    </p:anim>
                                    <p:anim calcmode="lin" valueType="num">
                                      <p:cBhvr>
                                        <p:cTn decel="100000" dur="900" fill="hold" id="29"/>
                                        <p:tgtEl>
                                          <p:spTgt spid="1048682">
                                            <p:txEl>
                                              <p:pRg st="3" end="3"/>
                                            </p:txEl>
                                          </p:spTgt>
                                        </p:tgtEl>
                                        <p:attrNameLst>
                                          <p:attrName>ppt_y</p:attrName>
                                        </p:attrNameLst>
                                      </p:cBhvr>
                                      <p:tavLst>
                                        <p:tav tm="0">
                                          <p:val>
                                            <p:strVal val="#ppt_y+1"/>
                                          </p:val>
                                        </p:tav>
                                        <p:tav tm="100000">
                                          <p:val>
                                            <p:strVal val="#ppt_y-.03"/>
                                          </p:val>
                                        </p:tav>
                                      </p:tavLst>
                                    </p:anim>
                                    <p:anim calcmode="lin" valueType="num">
                                      <p:cBhvr>
                                        <p:cTn accel="100000" dur="100" fill="hold" id="30">
                                          <p:stCondLst>
                                            <p:cond delay="900"/>
                                          </p:stCondLst>
                                        </p:cTn>
                                        <p:tgtEl>
                                          <p:spTgt spid="104868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37" presetSubtype="0">
                                  <p:stCondLst>
                                    <p:cond delay="0"/>
                                  </p:stCondLst>
                                  <p:childTnLst>
                                    <p:set>
                                      <p:cBhvr>
                                        <p:cTn dur="1" fill="hold" id="34">
                                          <p:stCondLst>
                                            <p:cond delay="0"/>
                                          </p:stCondLst>
                                        </p:cTn>
                                        <p:tgtEl>
                                          <p:spTgt spid="1048682">
                                            <p:txEl>
                                              <p:pRg st="4" end="4"/>
                                            </p:txEl>
                                          </p:spTgt>
                                        </p:tgtEl>
                                        <p:attrNameLst>
                                          <p:attrName>style.visibility</p:attrName>
                                        </p:attrNameLst>
                                      </p:cBhvr>
                                      <p:to>
                                        <p:strVal val="visible"/>
                                      </p:to>
                                    </p:set>
                                    <p:animEffect transition="in" filter="fade">
                                      <p:cBhvr>
                                        <p:cTn dur="1000" id="35"/>
                                        <p:tgtEl>
                                          <p:spTgt spid="1048682">
                                            <p:txEl>
                                              <p:pRg st="4" end="4"/>
                                            </p:txEl>
                                          </p:spTgt>
                                        </p:tgtEl>
                                      </p:cBhvr>
                                    </p:animEffect>
                                    <p:anim calcmode="lin" valueType="num">
                                      <p:cBhvr>
                                        <p:cTn dur="1000" fill="hold" id="36"/>
                                        <p:tgtEl>
                                          <p:spTgt spid="1048682">
                                            <p:txEl>
                                              <p:pRg st="4" end="4"/>
                                            </p:txEl>
                                          </p:spTgt>
                                        </p:tgtEl>
                                        <p:attrNameLst>
                                          <p:attrName>ppt_x</p:attrName>
                                        </p:attrNameLst>
                                      </p:cBhvr>
                                      <p:tavLst>
                                        <p:tav tm="0">
                                          <p:val>
                                            <p:strVal val="#ppt_x"/>
                                          </p:val>
                                        </p:tav>
                                        <p:tav tm="100000">
                                          <p:val>
                                            <p:strVal val="#ppt_x"/>
                                          </p:val>
                                        </p:tav>
                                      </p:tavLst>
                                    </p:anim>
                                    <p:anim calcmode="lin" valueType="num">
                                      <p:cBhvr>
                                        <p:cTn decel="100000" dur="900" fill="hold" id="37"/>
                                        <p:tgtEl>
                                          <p:spTgt spid="1048682">
                                            <p:txEl>
                                              <p:pRg st="4" end="4"/>
                                            </p:txEl>
                                          </p:spTgt>
                                        </p:tgtEl>
                                        <p:attrNameLst>
                                          <p:attrName>ppt_y</p:attrName>
                                        </p:attrNameLst>
                                      </p:cBhvr>
                                      <p:tavLst>
                                        <p:tav tm="0">
                                          <p:val>
                                            <p:strVal val="#ppt_y+1"/>
                                          </p:val>
                                        </p:tav>
                                        <p:tav tm="100000">
                                          <p:val>
                                            <p:strVal val="#ppt_y-.03"/>
                                          </p:val>
                                        </p:tav>
                                      </p:tavLst>
                                    </p:anim>
                                    <p:anim calcmode="lin" valueType="num">
                                      <p:cBhvr>
                                        <p:cTn accel="100000" dur="100" fill="hold" id="38">
                                          <p:stCondLst>
                                            <p:cond delay="900"/>
                                          </p:stCondLst>
                                        </p:cTn>
                                        <p:tgtEl>
                                          <p:spTgt spid="1048682">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display="0" fill="hold" id="39">
                  <p:stCondLst>
                    <p:cond delay="indefinite"/>
                  </p:stCondLst>
                </p:cTn>
                <p:tgtEl>
                  <p:spTgt spid="2097175"/>
                </p:tgtEl>
              </p:cMediaNode>
            </p:video>
            <p:seq concurrent="1" nextAc="seek">
              <p:cTn evtFilter="cancelBubble" fill="hold" id="40" nodeType="interactiveSeq" restart="whenNotActive">
                <p:stCondLst>
                  <p:cond evt="onClick" delay="0">
                    <p:tgtEl>
                      <p:spTgt spid="2097175"/>
                    </p:tgtEl>
                  </p:cond>
                </p:stCondLst>
                <p:endSync evt="end" delay="0">
                  <p:rtn val="all"/>
                </p:endSync>
                <p:childTnLst>
                  <p:par>
                    <p:cTn fill="hold" id="41">
                      <p:stCondLst>
                        <p:cond delay="0"/>
                      </p:stCondLst>
                      <p:childTnLst>
                        <p:par>
                          <p:cTn fill="hold" id="42">
                            <p:stCondLst>
                              <p:cond delay="0"/>
                            </p:stCondLst>
                            <p:childTnLst>
                              <p:par>
                                <p:cTn fill="hold" id="43" nodeType="clickEffect" presetClass="mediacall" presetID="2" presetSubtype="0">
                                  <p:stCondLst>
                                    <p:cond delay="0"/>
                                  </p:stCondLst>
                                  <p:childTnLst>
                                    <p:cmd type="call" cmd="togglePause">
                                      <p:cBhvr>
                                        <p:cTn dur="1" fill="hold" id="44"/>
                                        <p:tgtEl>
                                          <p:spTgt spid="2097175"/>
                                        </p:tgtEl>
                                      </p:cBhvr>
                                    </p:cmd>
                                  </p:childTnLst>
                                </p:cTn>
                              </p:par>
                            </p:childTnLst>
                          </p:cTn>
                        </p:par>
                      </p:childTnLst>
                    </p:cTn>
                  </p:par>
                </p:childTnLst>
              </p:cTn>
              <p:nextCondLst>
                <p:cond evt="onClick" delay="0">
                  <p:tgtEl>
                    <p:spTgt spid="2097175"/>
                  </p:tgtEl>
                </p:cond>
              </p:nextCondLst>
            </p:seq>
          </p:childTnLst>
        </p:cTn>
      </p:par>
    </p:tnLst>
    <p:bldLst>
      <p:bldP spid="104868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63" name=""/>
        <p:cNvGrpSpPr/>
        <p:nvPr/>
      </p:nvGrpSpPr>
      <p:grpSpPr>
        <a:xfrm>
          <a:off x="0" y="0"/>
          <a:ext cx="0" cy="0"/>
          <a:chOff x="0" y="0"/>
          <a:chExt cx="0" cy="0"/>
        </a:xfrm>
      </p:grpSpPr>
      <p:sp>
        <p:nvSpPr>
          <p:cNvPr id="1048685" name="Rectangle 8"/>
          <p:cNvSpPr>
            <a:spLocks noChangeAspect="1" noMove="1" noResize="1" noRot="1" noGrp="1" noAdjustHandles="1" noEditPoints="1" noChangeArrowheads="1" noChangeShapeType="1" noTextEdit="1"/>
          </p:cNvSpPr>
          <p:nvPr/>
        </p:nvSpPr>
        <p:spPr>
          <a:xfrm>
            <a:off x="0" y="0"/>
            <a:ext cx="12192000" cy="685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86" name="Freeform: Shape 10"/>
          <p:cNvSpPr>
            <a:spLocks noChangeAspect="1" noMove="1" noResize="1" noRot="1" noGrp="1" noAdjustHandles="1" noEditPoint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87" name="Rectangle 12"/>
          <p:cNvSpPr>
            <a:spLocks noChangeAspect="1" noMove="1" noResize="1" noRot="1" noGrp="1" noAdjustHandles="1" noEditPoints="1" noChangeArrowheads="1" noChangeShapeType="1" noTextEdit="1"/>
          </p:cNvSpPr>
          <p:nvPr/>
        </p:nvSpPr>
        <p:spPr>
          <a:xfrm rot="18900000" flipH="1">
            <a:off x="891641" y="422146"/>
            <a:ext cx="645368" cy="645368"/>
          </a:xfrm>
          <a:prstGeom prst="rect"/>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8" name="Rectangle 14"/>
          <p:cNvSpPr>
            <a:spLocks noChangeAspect="1" noMove="1" noResize="1" noRot="1" noGrp="1" noAdjustHandles="1" noEditPoints="1" noChangeArrowheads="1" noChangeShapeType="1" noTextEdit="1"/>
          </p:cNvSpPr>
          <p:nvPr/>
        </p:nvSpPr>
        <p:spPr>
          <a:xfrm rot="18900000" flipH="1">
            <a:off x="10043482" y="655140"/>
            <a:ext cx="687472" cy="687472"/>
          </a:xfrm>
          <a:prstGeom prst="rect"/>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9" name="Freeform: Shape 16"/>
          <p:cNvSpPr>
            <a:spLocks noChangeAspect="1" noMove="1" noResize="1" noRot="1" noGrp="1" noAdjustHandles="1" noEditPoint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690" name="Isosceles Triangle 18"/>
          <p:cNvSpPr>
            <a:spLocks noChangeAspect="1" noMove="1" noResize="1" noRot="1" noGrp="1" noAdjustHandles="1" noEditPoints="1" noChangeArrowheads="1" noChangeShapeType="1" noTextEdit="1"/>
          </p:cNvSpPr>
          <p:nvPr/>
        </p:nvSpPr>
        <p:spPr>
          <a:xfrm flipH="1">
            <a:off x="7976344" y="6115501"/>
            <a:ext cx="1494513" cy="742499"/>
          </a:xfrm>
          <a:prstGeom prst="triangle"/>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6" name="WhatsApp Video 2023-09-07 at 19.20.54">
            <a:hlinkClick r:id="" action="ppaction://media"/>
          </p:cNvPr>
          <p:cNvPicPr>
            <a:picLocks noChangeAspect="1" noGrp="1"/>
          </p:cNvPicPr>
          <p:nvPr>
            <p:ph idx="1"/>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143942" y="643467"/>
            <a:ext cx="9904116" cy="5571065"/>
          </a:xfrm>
          <a:prstGeom prst="rect"/>
          <a:ln>
            <a:noFill/>
          </a:ln>
        </p:spPr>
      </p:pic>
      <p:sp>
        <p:nvSpPr>
          <p:cNvPr id="1048691" name="Isosceles Triangle 20"/>
          <p:cNvSpPr>
            <a:spLocks noChangeAspect="1" noMove="1" noResize="1" noRot="1" noGrp="1" noAdjustHandles="1" noEditPoints="1" noChangeArrowheads="1" noChangeShapeType="1" noTextEdit="1"/>
          </p:cNvSpPr>
          <p:nvPr/>
        </p:nvSpPr>
        <p:spPr>
          <a:xfrm flipH="1">
            <a:off x="7604080" y="6453143"/>
            <a:ext cx="814903" cy="404857"/>
          </a:xfrm>
          <a:prstGeom prst="triangle"/>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overrideClrMapping accent1="accent1" accent2="accent2" accent3="accent3" accent4="accent4" accent5="accent5" accent6="accent6" bg1="lt1" bg2="lt2" tx1="dk1" tx2="dk2" hlink="hlink" folHlink="folHlink"/>
  </p:clrMapOvr>
  <mc:AlternateContent xmlns:mc="http://schemas.openxmlformats.org/markup-compatibility/2006">
    <mc:Choice xmlns:p14="http://schemas.microsoft.com/office/powerpoint/2010/main" Requires="p14">
      <p:transition xmlns:p14="http://schemas.microsoft.com/office/powerpoint/2010/main" spd="slow" p14:dur="1600">
        <p14:gallery dir="l"/>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1" fill="hold" id="6"/>
                                        <p:tgtEl>
                                          <p:spTgt spid="20971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display="0" fill="hold" id="7">
                  <p:stCondLst>
                    <p:cond delay="indefinite"/>
                  </p:stCondLst>
                </p:cTn>
                <p:tgtEl>
                  <p:spTgt spid="2097176"/>
                </p:tgtEl>
              </p:cMediaNode>
            </p:video>
            <p:seq concurrent="1" nextAc="seek">
              <p:cTn evtFilter="cancelBubble" fill="hold" id="8" nodeType="interactiveSeq" restart="whenNotActive">
                <p:stCondLst>
                  <p:cond evt="onClick" delay="0">
                    <p:tgtEl>
                      <p:spTgt spid="2097176"/>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76"/>
                                        </p:tgtEl>
                                      </p:cBhvr>
                                    </p:cmd>
                                  </p:childTnLst>
                                </p:cTn>
                              </p:par>
                            </p:childTnLst>
                          </p:cTn>
                        </p:par>
                      </p:childTnLst>
                    </p:cTn>
                  </p:par>
                </p:childTnLst>
              </p:cTn>
              <p:nextCondLst>
                <p:cond evt="onClick" delay="0">
                  <p:tgtEl>
                    <p:spTgt spid="209717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7" name=""/>
        <p:cNvGrpSpPr/>
        <p:nvPr/>
      </p:nvGrpSpPr>
      <p:grpSpPr>
        <a:xfrm>
          <a:off x="0" y="0"/>
          <a:ext cx="0" cy="0"/>
          <a:chOff x="0" y="0"/>
          <a:chExt cx="0" cy="0"/>
        </a:xfrm>
      </p:grpSpPr>
      <p:sp>
        <p:nvSpPr>
          <p:cNvPr id="1048621" name="Rectangle 8"/>
          <p:cNvSpPr>
            <a:spLocks noChangeAspect="1" noMove="1" noResize="1" noRot="1" noGrp="1" noAdjustHandles="1" noEditPoints="1" noChangeArrowheads="1" noChangeShapeType="1" noTextEdit="1"/>
          </p:cNvSpPr>
          <p:nvPr/>
        </p:nvSpPr>
        <p:spPr>
          <a:xfrm>
            <a:off x="0" y="0"/>
            <a:ext cx="12188952" cy="685800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1" name="Picture 3" descr="Elephants and rabbits in a river  Description automatically generated"/>
          <p:cNvPicPr>
            <a:picLocks noChangeAspect="1"/>
          </p:cNvPicPr>
          <p:nvPr/>
        </p:nvPicPr>
        <p:blipFill rotWithShape="1">
          <a:blip xmlns:r="http://schemas.openxmlformats.org/officeDocument/2006/relationships" r:embed="rId1">
            <a:alphaModFix amt="50000"/>
          </a:blip>
          <a:srcRect t="9616" r="-1" b="-1"/>
          <a:stretch>
            <a:fillRect/>
          </a:stretch>
        </p:blipFill>
        <p:spPr>
          <a:xfrm>
            <a:off x="20" y="10"/>
            <a:ext cx="12188930" cy="6857990"/>
          </a:xfrm>
          <a:prstGeom prst="rect"/>
        </p:spPr>
      </p:pic>
      <p:sp>
        <p:nvSpPr>
          <p:cNvPr id="1048622" name="Title 1"/>
          <p:cNvSpPr>
            <a:spLocks noGrp="1"/>
          </p:cNvSpPr>
          <p:nvPr>
            <p:ph type="title"/>
          </p:nvPr>
        </p:nvSpPr>
        <p:spPr>
          <a:xfrm>
            <a:off x="1595437" y="1312863"/>
            <a:ext cx="9144000" cy="3063240"/>
          </a:xfrm>
        </p:spPr>
        <p:txBody>
          <a:bodyPr anchor="b" bIns="45720" lIns="91440" rIns="91440" rtlCol="0" tIns="45720" vert="horz">
            <a:normAutofit fontScale="93478"/>
          </a:bodyPr>
          <a:p>
            <a:pPr algn="ctr"/>
            <a:r>
              <a:rPr b="1" dirty="0" sz="5400" lang="en-US">
                <a:solidFill>
                  <a:schemeClr val="accent1">
                    <a:lumMod val="40000"/>
                    <a:lumOff val="60000"/>
                  </a:schemeClr>
                </a:solidFill>
              </a:rPr>
              <a:t>Ecosystem</a:t>
            </a:r>
            <a:r>
              <a:rPr b="1" dirty="0" sz="4600" lang="en-US">
                <a:solidFill>
                  <a:schemeClr val="bg1"/>
                </a:solidFill>
              </a:rPr>
              <a:t> </a:t>
            </a:r>
            <a:br>
              <a:rPr b="1" dirty="0" sz="4600" lang="en-US">
                <a:solidFill>
                  <a:schemeClr val="bg1"/>
                </a:solidFill>
              </a:rPr>
            </a:br>
            <a:r>
              <a:rPr b="1" dirty="0" sz="4600" lang="en-US">
                <a:solidFill>
                  <a:schemeClr val="bg1"/>
                </a:solidFill>
              </a:rPr>
              <a:t>An ecosystem is the community of living organisms interacting with each other and their </a:t>
            </a:r>
            <a:r>
              <a:rPr b="1" sz="4600" lang="en-US" err="1">
                <a:solidFill>
                  <a:schemeClr val="bg1"/>
                </a:solidFill>
              </a:rPr>
              <a:t>non living</a:t>
            </a:r>
            <a:r>
              <a:rPr b="1" dirty="0" sz="4600" lang="en-US">
                <a:solidFill>
                  <a:schemeClr val="bg1"/>
                </a:solidFill>
              </a:rPr>
              <a:t> environment</a:t>
            </a:r>
          </a:p>
        </p:txBody>
      </p:sp>
      <p:sp>
        <p:nvSpPr>
          <p:cNvPr id="1048623" name="Content Placeholder 2"/>
          <p:cNvSpPr>
            <a:spLocks noGrp="1"/>
          </p:cNvSpPr>
          <p:nvPr>
            <p:ph idx="1"/>
          </p:nvPr>
        </p:nvSpPr>
        <p:spPr>
          <a:xfrm>
            <a:off x="1527048" y="4599432"/>
            <a:ext cx="9144000" cy="1536192"/>
          </a:xfrm>
        </p:spPr>
        <p:txBody>
          <a:bodyPr bIns="45720" lIns="91440" rIns="91440" rtlCol="0" tIns="45720" vert="horz">
            <a:normAutofit/>
          </a:bodyPr>
          <a:p>
            <a:pPr algn="ctr" indent="0" marL="0">
              <a:buNone/>
            </a:pPr>
            <a:r>
              <a:rPr dirty="0" sz="2400" lang="en-US">
                <a:solidFill>
                  <a:schemeClr val="bg1"/>
                </a:solidFill>
              </a:rPr>
              <a:t>                 </a:t>
            </a:r>
            <a:endParaRPr sz="2400" lang="en-US">
              <a:solidFill>
                <a:schemeClr val="bg1"/>
              </a:solidFill>
            </a:endParaRPr>
          </a:p>
        </p:txBody>
      </p:sp>
      <p:sp>
        <p:nvSpPr>
          <p:cNvPr id="1048624" name="sketchy line"/>
          <p:cNvSpPr>
            <a:spLocks noChangeAspect="1" noMove="1" noResize="1" noRot="1" noGrp="1" noAdjustHandles="1" noEditPoints="1" noChangeArrowheads="1" noChangeShapeType="1" noTextEdit="1"/>
          </p:cNvSpPr>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overrideClrMapping accent1="accent1" accent2="accent2" accent3="accent3" accent4="accent4" accent5="accent5" accent6="accent6" bg1="lt1" bg2="lt2" tx1="dk1" tx2="dk2" hlink="hlink" folHlink="folHlink"/>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2"/>
                                        </p:tgtEl>
                                        <p:attrNameLst>
                                          <p:attrName>style.visibility</p:attrName>
                                        </p:attrNameLst>
                                      </p:cBhvr>
                                      <p:to>
                                        <p:strVal val="visible"/>
                                      </p:to>
                                    </p:set>
                                    <p:anim calcmode="lin" valueType="num">
                                      <p:cBhvr additive="base">
                                        <p:cTn dur="500" fill="hold" id="7"/>
                                        <p:tgtEl>
                                          <p:spTgt spid="1048622"/>
                                        </p:tgtEl>
                                        <p:attrNameLst>
                                          <p:attrName>ppt_x</p:attrName>
                                        </p:attrNameLst>
                                      </p:cBhvr>
                                      <p:tavLst>
                                        <p:tav tm="0">
                                          <p:val>
                                            <p:strVal val="#ppt_x"/>
                                          </p:val>
                                        </p:tav>
                                        <p:tav tm="100000">
                                          <p:val>
                                            <p:strVal val="#ppt_x"/>
                                          </p:val>
                                        </p:tav>
                                      </p:tavLst>
                                    </p:anim>
                                    <p:anim calcmode="lin" valueType="num">
                                      <p:cBhvr additive="base">
                                        <p:cTn dur="500" fill="hold" id="8"/>
                                        <p:tgtEl>
                                          <p:spTgt spid="10486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5" name=""/>
        <p:cNvGrpSpPr/>
        <p:nvPr/>
      </p:nvGrpSpPr>
      <p:grpSpPr>
        <a:xfrm>
          <a:off x="0" y="0"/>
          <a:ext cx="0" cy="0"/>
          <a:chOff x="0" y="0"/>
          <a:chExt cx="0" cy="0"/>
        </a:xfrm>
      </p:grpSpPr>
      <p:sp useBgFill="1">
        <p:nvSpPr>
          <p:cNvPr id="1048617" name="Rectangle 7"/>
          <p:cNvSpPr>
            <a:spLocks noChangeAspect="1" noMove="1" noResize="1" noRot="1" noGrp="1" noAdjustHandles="1" noEditPoints="1" noChangeArrowheads="1" noChangeShapeType="1" noTextEdit="1"/>
          </p:cNvSpPr>
          <p:nvPr/>
        </p:nvSpPr>
        <p:spPr>
          <a:xfrm>
            <a:off x="-1" y="0"/>
            <a:ext cx="12188952" cy="685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18" name="Title 1"/>
          <p:cNvSpPr>
            <a:spLocks noGrp="1"/>
          </p:cNvSpPr>
          <p:nvPr>
            <p:ph type="title"/>
          </p:nvPr>
        </p:nvSpPr>
        <p:spPr>
          <a:xfrm>
            <a:off x="841248" y="4072047"/>
            <a:ext cx="10506456" cy="1130994"/>
          </a:xfrm>
        </p:spPr>
        <p:txBody>
          <a:bodyPr anchor="b" bIns="45720" lIns="91440" rIns="91440" rtlCol="0" tIns="45720" vert="horz">
            <a:normAutofit fontScale="90000"/>
          </a:bodyPr>
          <a:p>
            <a:pPr algn="ctr"/>
            <a:r>
              <a:rPr b="1" dirty="0" kern="1200" lang="en-US">
                <a:solidFill>
                  <a:schemeClr val="accent1">
                    <a:lumMod val="40000"/>
                    <a:lumOff val="60000"/>
                  </a:schemeClr>
                </a:solidFill>
                <a:highlight>
                  <a:srgbClr val="000000"/>
                </a:highlight>
                <a:latin typeface="+mj-lt"/>
                <a:ea typeface="+mj-ea"/>
                <a:cs typeface="+mj-cs"/>
              </a:rPr>
              <a:t>Examples </a:t>
            </a:r>
            <a:r>
              <a:rPr b="1" dirty="0" kern="1200" lang="en-US">
                <a:solidFill>
                  <a:schemeClr val="accent1">
                    <a:lumMod val="40000"/>
                    <a:lumOff val="60000"/>
                  </a:schemeClr>
                </a:solidFill>
                <a:highlight>
                  <a:srgbClr val="000000"/>
                </a:highlight>
              </a:rPr>
              <a:t/>
            </a:r>
            <a:br>
              <a:rPr b="1" dirty="0" kern="1200" lang="en-US">
                <a:solidFill>
                  <a:schemeClr val="accent1">
                    <a:lumMod val="40000"/>
                    <a:lumOff val="60000"/>
                  </a:schemeClr>
                </a:solidFill>
                <a:highlight>
                  <a:srgbClr val="000000"/>
                </a:highlight>
              </a:rPr>
            </a:br>
            <a:r>
              <a:rPr dirty="0" sz="3600" kern="1200" lang="en-US">
                <a:latin typeface="+mj-lt"/>
                <a:ea typeface="+mj-ea"/>
                <a:cs typeface="+mj-cs"/>
              </a:rPr>
              <a:t>Grassland, </a:t>
            </a:r>
            <a:r>
              <a:rPr dirty="0" sz="3600" kern="1200" lang="en-US" err="1">
                <a:latin typeface="+mj-lt"/>
                <a:ea typeface="+mj-ea"/>
                <a:cs typeface="+mj-cs"/>
              </a:rPr>
              <a:t>Forest,Aquarium,pond</a:t>
            </a:r>
            <a:r>
              <a:rPr dirty="0" sz="3600" kern="1200" lang="en-US">
                <a:latin typeface="+mj-lt"/>
                <a:ea typeface="+mj-ea"/>
                <a:cs typeface="+mj-cs"/>
              </a:rPr>
              <a:t> ,</a:t>
            </a:r>
            <a:r>
              <a:rPr dirty="0" sz="3600" kern="1200" lang="en-US" err="1">
                <a:latin typeface="+mj-lt"/>
                <a:ea typeface="+mj-ea"/>
                <a:cs typeface="+mj-cs"/>
              </a:rPr>
              <a:t>Lake,RIVER</a:t>
            </a:r>
            <a:r>
              <a:rPr dirty="0" sz="3600" kern="1200" lang="en-US">
                <a:latin typeface="+mj-lt"/>
                <a:ea typeface="+mj-ea"/>
                <a:cs typeface="+mj-cs"/>
              </a:rPr>
              <a:t> AND OCEAN</a:t>
            </a:r>
            <a:endParaRPr dirty="0" sz="3600" kern="1200" lang="en-US">
              <a:latin typeface="+mj-lt"/>
              <a:ea typeface="Calibri Light"/>
              <a:cs typeface="Calibri Light"/>
            </a:endParaRPr>
          </a:p>
        </p:txBody>
      </p:sp>
      <p:pic>
        <p:nvPicPr>
          <p:cNvPr id="2097157" name="Picture 4" descr="A forest with trees and ferns  Description automatically generated"/>
          <p:cNvPicPr>
            <a:picLocks noChangeAspect="1"/>
          </p:cNvPicPr>
          <p:nvPr/>
        </p:nvPicPr>
        <p:blipFill rotWithShape="1">
          <a:blip xmlns:r="http://schemas.openxmlformats.org/officeDocument/2006/relationships" r:embed="rId1"/>
          <a:srcRect l="33014" r="9520" b="-2"/>
          <a:stretch>
            <a:fillRect/>
          </a:stretch>
        </p:blipFill>
        <p:spPr>
          <a:xfrm>
            <a:off x="203682" y="181113"/>
            <a:ext cx="3797398" cy="3717071"/>
          </a:xfrm>
          <a:prstGeom prst="rect"/>
        </p:spPr>
      </p:pic>
      <p:pic>
        <p:nvPicPr>
          <p:cNvPr id="2097158" name="Picture 5" descr="Elephants and rabbits in a river  Description automatically generated"/>
          <p:cNvPicPr>
            <a:picLocks noChangeAspect="1"/>
          </p:cNvPicPr>
          <p:nvPr/>
        </p:nvPicPr>
        <p:blipFill rotWithShape="1">
          <a:blip xmlns:r="http://schemas.openxmlformats.org/officeDocument/2006/relationships" r:embed="rId2"/>
          <a:srcRect l="16033" r="20077"/>
          <a:stretch>
            <a:fillRect/>
          </a:stretch>
        </p:blipFill>
        <p:spPr>
          <a:xfrm>
            <a:off x="4193167" y="181113"/>
            <a:ext cx="3815005" cy="3717071"/>
          </a:xfrm>
          <a:prstGeom prst="rect"/>
        </p:spPr>
      </p:pic>
      <p:pic>
        <p:nvPicPr>
          <p:cNvPr id="2097159" name="Content Placeholder 3" descr="A turtle swimming under water  Description automatically generated"/>
          <p:cNvPicPr>
            <a:picLocks noChangeAspect="1" noGrp="1"/>
          </p:cNvPicPr>
          <p:nvPr>
            <p:ph idx="1"/>
          </p:nvPr>
        </p:nvPicPr>
        <p:blipFill rotWithShape="1">
          <a:blip xmlns:r="http://schemas.openxmlformats.org/officeDocument/2006/relationships" r:embed="rId3"/>
          <a:srcRect l="22467" r="5473" b="-1"/>
          <a:stretch>
            <a:fillRect/>
          </a:stretch>
        </p:blipFill>
        <p:spPr>
          <a:xfrm>
            <a:off x="8190920" y="181113"/>
            <a:ext cx="3799289" cy="3717071"/>
          </a:xfrm>
          <a:prstGeom prst="rect"/>
        </p:spPr>
      </p:pic>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3" name=""/>
        <p:cNvGrpSpPr/>
        <p:nvPr/>
      </p:nvGrpSpPr>
      <p:grpSpPr>
        <a:xfrm>
          <a:off x="0" y="0"/>
          <a:ext cx="0" cy="0"/>
          <a:chOff x="0" y="0"/>
          <a:chExt cx="0" cy="0"/>
        </a:xfrm>
      </p:grpSpPr>
      <p:sp>
        <p:nvSpPr>
          <p:cNvPr id="1048614" name="Title 1"/>
          <p:cNvSpPr>
            <a:spLocks noGrp="1"/>
          </p:cNvSpPr>
          <p:nvPr>
            <p:ph type="title"/>
          </p:nvPr>
        </p:nvSpPr>
        <p:spPr>
          <a:xfrm>
            <a:off x="838201" y="365125"/>
            <a:ext cx="3816095" cy="1938076"/>
          </a:xfrm>
        </p:spPr>
        <p:txBody>
          <a:bodyPr>
            <a:normAutofit/>
          </a:bodyPr>
          <a:p>
            <a:r>
              <a:rPr b="1" dirty="0" sz="5400" lang="en-US">
                <a:solidFill>
                  <a:schemeClr val="accent1">
                    <a:lumMod val="40000"/>
                    <a:lumOff val="60000"/>
                  </a:schemeClr>
                </a:solidFill>
                <a:latin typeface="Times New Roman"/>
                <a:ea typeface="Calibri Light"/>
                <a:cs typeface="Calibri Light"/>
              </a:rPr>
              <a:t>Types of Ecosystem</a:t>
            </a:r>
          </a:p>
        </p:txBody>
      </p:sp>
      <p:sp>
        <p:nvSpPr>
          <p:cNvPr id="1048615" name="Content Placeholder 2"/>
          <p:cNvSpPr>
            <a:spLocks noGrp="1"/>
          </p:cNvSpPr>
          <p:nvPr>
            <p:ph idx="1"/>
          </p:nvPr>
        </p:nvSpPr>
        <p:spPr>
          <a:xfrm>
            <a:off x="838201" y="2482589"/>
            <a:ext cx="3816096" cy="3694373"/>
          </a:xfrm>
        </p:spPr>
        <p:txBody>
          <a:bodyPr anchor="t" bIns="45720" lIns="91440" rIns="91440" rtlCol="0" tIns="45720" vert="horz">
            <a:normAutofit/>
          </a:bodyPr>
          <a:p>
            <a:r>
              <a:rPr dirty="0" sz="4400" lang="en-US">
                <a:solidFill>
                  <a:schemeClr val="accent1">
                    <a:lumMod val="40000"/>
                    <a:lumOff val="60000"/>
                  </a:schemeClr>
                </a:solidFill>
                <a:ea typeface="Calibri"/>
                <a:cs typeface="Calibri"/>
              </a:rPr>
              <a:t>Terrestrial</a:t>
            </a:r>
            <a:r>
              <a:rPr dirty="0" sz="4400" lang="en-US">
                <a:ea typeface="Calibri"/>
                <a:cs typeface="Calibri"/>
              </a:rPr>
              <a:t> </a:t>
            </a:r>
            <a:r>
              <a:rPr dirty="0" sz="2000" lang="en-US">
                <a:ea typeface="Calibri"/>
                <a:cs typeface="Calibri"/>
              </a:rPr>
              <a:t>  </a:t>
            </a:r>
            <a:r>
              <a:rPr sz="3200" lang="en-US" err="1">
                <a:ea typeface="Calibri"/>
                <a:cs typeface="Calibri"/>
              </a:rPr>
              <a:t>ex.Forest,grassland</a:t>
            </a:r>
            <a:r>
              <a:rPr dirty="0" sz="3200" lang="en-US">
                <a:ea typeface="Calibri"/>
                <a:cs typeface="Calibri"/>
              </a:rPr>
              <a:t> and desert</a:t>
            </a:r>
            <a:r>
              <a:rPr dirty="0" sz="2000" lang="en-US">
                <a:ea typeface="Calibri"/>
                <a:cs typeface="Calibri"/>
              </a:rPr>
              <a:t> </a:t>
            </a:r>
          </a:p>
          <a:p>
            <a:endParaRPr sz="2000" lang="en-US">
              <a:ea typeface="Calibri"/>
              <a:cs typeface="Calibri"/>
            </a:endParaRPr>
          </a:p>
          <a:p>
            <a:endParaRPr sz="2000" lang="en-US">
              <a:ea typeface="Calibri"/>
              <a:cs typeface="Calibri"/>
            </a:endParaRPr>
          </a:p>
          <a:p>
            <a:endParaRPr sz="2000" lang="en-US">
              <a:ea typeface="Calibri"/>
              <a:cs typeface="Calibri"/>
            </a:endParaRPr>
          </a:p>
          <a:p>
            <a:endParaRPr sz="2000" lang="en-US">
              <a:ea typeface="Calibri"/>
              <a:cs typeface="Calibri"/>
            </a:endParaRPr>
          </a:p>
          <a:p>
            <a:r>
              <a:rPr dirty="0" sz="4400" lang="en-US">
                <a:solidFill>
                  <a:schemeClr val="accent1">
                    <a:lumMod val="40000"/>
                    <a:lumOff val="60000"/>
                  </a:schemeClr>
                </a:solidFill>
                <a:ea typeface="Calibri"/>
                <a:cs typeface="Calibri"/>
              </a:rPr>
              <a:t>Aquatic</a:t>
            </a:r>
            <a:r>
              <a:rPr dirty="0" sz="2000" lang="en-US">
                <a:ea typeface="Calibri"/>
                <a:cs typeface="Calibri"/>
              </a:rPr>
              <a:t>        </a:t>
            </a:r>
            <a:r>
              <a:rPr dirty="0" sz="3200" lang="en-US" err="1">
                <a:ea typeface="Calibri"/>
                <a:cs typeface="Calibri"/>
              </a:rPr>
              <a:t>ex.Pond,Lake,river</a:t>
            </a:r>
            <a:r>
              <a:rPr dirty="0" sz="3200" lang="en-US">
                <a:ea typeface="Calibri"/>
                <a:cs typeface="Calibri"/>
              </a:rPr>
              <a:t> and Estuary</a:t>
            </a:r>
          </a:p>
        </p:txBody>
      </p:sp>
      <p:pic>
        <p:nvPicPr>
          <p:cNvPr id="2097154" name="Picture 3" descr="A view of a city and a river from a hill  Description automatically generated"/>
          <p:cNvPicPr>
            <a:picLocks noChangeAspect="1"/>
          </p:cNvPicPr>
          <p:nvPr/>
        </p:nvPicPr>
        <p:blipFill rotWithShape="1">
          <a:blip xmlns:r="http://schemas.openxmlformats.org/officeDocument/2006/relationships" r:embed="rId1"/>
          <a:srcRect t="16614" r="-1" b="15794"/>
          <a:stretch>
            <a:fillRect/>
          </a:stretch>
        </p:blipFill>
        <p:spPr>
          <a:xfrm>
            <a:off x="4904316" y="-4"/>
            <a:ext cx="7287684" cy="3694372"/>
          </a:xfrm>
          <a:custGeom>
            <a:avLst/>
            <a:ah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097155" name="Picture 4" descr="A river with a bridge and people on it  Description automatically generated"/>
          <p:cNvPicPr>
            <a:picLocks noChangeAspect="1"/>
          </p:cNvPicPr>
          <p:nvPr/>
        </p:nvPicPr>
        <p:blipFill rotWithShape="1">
          <a:blip xmlns:r="http://schemas.openxmlformats.org/officeDocument/2006/relationships" r:embed="rId2"/>
          <a:srcRect t="30299" b="15189"/>
          <a:stretch>
            <a:fillRect/>
          </a:stretch>
        </p:blipFill>
        <p:spPr>
          <a:xfrm>
            <a:off x="4726728" y="3802961"/>
            <a:ext cx="7472381" cy="3055043"/>
          </a:xfrm>
          <a:custGeom>
            <a:avLst/>
            <a:ah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show="1">
  <p:cSld>
    <p:bg>
      <p:bgPr>
        <a:solidFill>
          <a:schemeClr val="bg1"/>
        </a:solidFill>
        <a:effectLst/>
      </p:bgPr>
    </p:bg>
    <p:spTree>
      <p:nvGrpSpPr>
        <p:cNvPr id="41" name=""/>
        <p:cNvGrpSpPr/>
        <p:nvPr/>
      </p:nvGrpSpPr>
      <p:grpSpPr>
        <a:xfrm>
          <a:off x="0" y="0"/>
          <a:ext cx="0" cy="0"/>
          <a:chOff x="0" y="0"/>
          <a:chExt cx="0" cy="0"/>
        </a:xfrm>
      </p:grpSpPr>
      <p:sp>
        <p:nvSpPr>
          <p:cNvPr id="1048605" name="Flowchart: Document 13"/>
          <p:cNvSpPr>
            <a:spLocks noChangeAspect="1" noMove="1" noResize="1" noRot="1" noGrp="1" noAdjustHandles="1" noEditPoints="1" noChangeArrowheads="1" noChangeShapeType="1" noTextEdit="1"/>
          </p:cNvSpPr>
          <p:nvPr/>
        </p:nvSpPr>
        <p:spPr>
          <a:xfrm>
            <a:off x="638175" y="0"/>
            <a:ext cx="3248025" cy="3400426"/>
          </a:xfrm>
          <a:prstGeom prst="flowChartDocument"/>
          <a:solidFill>
            <a:srgbClr val="1A5C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06" name="Title 1"/>
          <p:cNvSpPr>
            <a:spLocks noGrp="1"/>
          </p:cNvSpPr>
          <p:nvPr>
            <p:ph type="title"/>
          </p:nvPr>
        </p:nvSpPr>
        <p:spPr>
          <a:xfrm>
            <a:off x="731045" y="99725"/>
            <a:ext cx="3078306" cy="3049804"/>
          </a:xfrm>
        </p:spPr>
        <p:txBody>
          <a:bodyPr anchor="ctr" bIns="45720" lIns="91440" rIns="91440" rtlCol="0" tIns="45720" vert="horz">
            <a:normAutofit/>
          </a:bodyPr>
          <a:p>
            <a:r>
              <a:rPr b="1" dirty="0" sz="4000" kern="1200" lang="en-US">
                <a:solidFill>
                  <a:srgbClr val="FFFFFF"/>
                </a:solidFill>
                <a:latin typeface="+mj-lt"/>
                <a:ea typeface="+mj-ea"/>
                <a:cs typeface="+mj-cs"/>
              </a:rPr>
              <a:t>Structure of Ecosystem </a:t>
            </a:r>
            <a:r>
              <a:rPr b="1" dirty="0" sz="4000" kern="1200" lang="en-US"/>
              <a:t/>
            </a:r>
            <a:br>
              <a:rPr b="1" dirty="0" sz="4000" kern="1200" lang="en-US"/>
            </a:br>
            <a:r>
              <a:rPr b="1" dirty="0" sz="4000" kern="1200" lang="en-US">
                <a:solidFill>
                  <a:srgbClr val="FFFFFF"/>
                </a:solidFill>
                <a:latin typeface="+mj-lt"/>
                <a:ea typeface="+mj-ea"/>
                <a:cs typeface="+mj-cs"/>
              </a:rPr>
              <a:t> </a:t>
            </a:r>
            <a:r>
              <a:rPr b="1" dirty="0" sz="4000" kern="1200" lang="en-US"/>
              <a:t/>
            </a:r>
            <a:br>
              <a:rPr b="1" dirty="0" sz="4000" kern="1200" lang="en-US"/>
            </a:br>
            <a:r>
              <a:rPr dirty="0" sz="2200" kern="1200" lang="en-US"/>
              <a:t/>
            </a:r>
            <a:br>
              <a:rPr dirty="0" sz="2200" kern="1200" lang="en-US"/>
            </a:br>
            <a:r>
              <a:rPr dirty="0" sz="2200" kern="1200" lang="en-US"/>
              <a:t/>
            </a:r>
            <a:br>
              <a:rPr dirty="0" sz="2200" kern="1200" lang="en-US"/>
            </a:br>
            <a:r>
              <a:rPr dirty="0" sz="2200" kern="1200" lang="en-US"/>
              <a:t/>
            </a:r>
            <a:br>
              <a:rPr dirty="0" sz="2200" kern="1200" lang="en-US"/>
            </a:br>
            <a:endParaRPr sz="2200" kern="1200" lang="en-US">
              <a:solidFill>
                <a:srgbClr val="FFFFFF"/>
              </a:solidFill>
              <a:latin typeface="+mj-lt"/>
              <a:ea typeface="+mj-ea"/>
              <a:cs typeface="+mj-cs"/>
            </a:endParaRPr>
          </a:p>
        </p:txBody>
      </p:sp>
      <p:pic>
        <p:nvPicPr>
          <p:cNvPr id="2097153" name="Picture 5"/>
          <p:cNvPicPr>
            <a:picLocks noChangeAspect="1"/>
          </p:cNvPicPr>
          <p:nvPr/>
        </p:nvPicPr>
        <p:blipFill>
          <a:blip xmlns:r="http://schemas.openxmlformats.org/officeDocument/2006/relationships" r:embed="rId1"/>
          <a:stretch>
            <a:fillRect/>
          </a:stretch>
        </p:blipFill>
        <p:spPr>
          <a:xfrm>
            <a:off x="4207933" y="1170120"/>
            <a:ext cx="7347537" cy="4518735"/>
          </a:xfrm>
          <a:prstGeom prst="rect"/>
        </p:spPr>
      </p:pic>
    </p:spTree>
  </p:cSld>
  <p:clrMapOvr>
    <a:masterClrMapping/>
  </p:clrMapOvr>
  <p:transition spd="slow">
    <p:randomBar dir="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0" presetSubtype="0">
                                  <p:stCondLst>
                                    <p:cond delay="500"/>
                                  </p:stCondLst>
                                  <p:iterate type="lt">
                                    <p:tmPct val="10000"/>
                                  </p:iterate>
                                  <p:childTnLst>
                                    <p:set>
                                      <p:cBhvr>
                                        <p:cTn dur="1" fill="hold" id="6">
                                          <p:stCondLst>
                                            <p:cond delay="0"/>
                                          </p:stCondLst>
                                        </p:cTn>
                                        <p:tgtEl>
                                          <p:spTgt spid="1048606"/>
                                        </p:tgtEl>
                                        <p:attrNameLst>
                                          <p:attrName>style.visibility</p:attrName>
                                        </p:attrNameLst>
                                      </p:cBhvr>
                                      <p:to>
                                        <p:strVal val="visible"/>
                                      </p:to>
                                    </p:set>
                                    <p:animEffect transition="in" filter="fade">
                                      <p:cBhvr>
                                        <p:cTn dur="400" id="7"/>
                                        <p:tgtEl>
                                          <p:spTgt spid="1048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2" name=""/>
        <p:cNvGrpSpPr/>
        <p:nvPr/>
      </p:nvGrpSpPr>
      <p:grpSpPr>
        <a:xfrm>
          <a:off x="0" y="0"/>
          <a:ext cx="0" cy="0"/>
          <a:chOff x="0" y="0"/>
          <a:chExt cx="0" cy="0"/>
        </a:xfrm>
      </p:grpSpPr>
      <p:sp useBgFill="1">
        <p:nvSpPr>
          <p:cNvPr id="1048607" name="Rectangle 8"/>
          <p:cNvSpPr>
            <a:spLocks noChangeAspect="1" noMove="1" noResize="1" noRot="1" noGrp="1" noAdjustHandles="1" noEditPoints="1" noChangeArrowheads="1" noChangeShapeType="1" noTextEdit="1"/>
          </p:cNvSpPr>
          <p:nvPr/>
        </p:nvSpPr>
        <p:spPr>
          <a:xfrm>
            <a:off x="0" y="0"/>
            <a:ext cx="12192000" cy="6858000"/>
          </a:xfrm>
          <a:prstGeom prst="rect"/>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08" name="Rectangle 10"/>
          <p:cNvSpPr>
            <a:spLocks noChangeAspect="1" noMove="1" noResize="1" noRot="1" noGrp="1" noAdjustHandles="1" noEditPoints="1" noChangeArrowheads="1" noChangeShapeType="1" noTextEdit="1"/>
          </p:cNvSpPr>
          <p:nvPr/>
        </p:nvSpPr>
        <p:spPr>
          <a:xfrm rot="5400000" flipH="1">
            <a:off x="-1410084" y="1410082"/>
            <a:ext cx="6858000" cy="4037836"/>
          </a:xfrm>
          <a:prstGeom prst="rect"/>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09" name="Rectangle 12"/>
          <p:cNvSpPr>
            <a:spLocks noChangeAspect="1" noMove="1" noResize="1" noRot="1" noGrp="1" noAdjustHandles="1" noEditPoints="1" noChangeArrowheads="1" noChangeShapeType="1" noTextEdit="1"/>
          </p:cNvSpPr>
          <p:nvPr/>
        </p:nvSpPr>
        <p:spPr>
          <a:xfrm rot="5400000" flipH="1">
            <a:off x="-1410085" y="1420219"/>
            <a:ext cx="6857999" cy="4037839"/>
          </a:xfrm>
          <a:prstGeom prst="rect"/>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10" name="Rectangle 14"/>
          <p:cNvSpPr>
            <a:spLocks noChangeAspect="1" noMove="1" noResize="1" noRot="1" noGrp="1" noAdjustHandles="1" noEditPoints="1" noChangeArrowheads="1" noChangeShapeType="1" noTextEdit="1"/>
          </p:cNvSpPr>
          <p:nvPr/>
        </p:nvSpPr>
        <p:spPr>
          <a:xfrm rot="5400000" flipH="1">
            <a:off x="767923" y="3588085"/>
            <a:ext cx="2501979" cy="4037841"/>
          </a:xfrm>
          <a:prstGeom prst="rect"/>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11" name="Freeform: Shape 16"/>
          <p:cNvSpPr>
            <a:spLocks noChangeAspect="1" noMove="1" noResize="1" noRot="1" noGrp="1" noAdjustHandles="1" noEditPoint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612" name="Rectangle 18"/>
          <p:cNvSpPr>
            <a:spLocks noChangeAspect="1" noMove="1" noResize="1" noRot="1" noGrp="1" noAdjustHandles="1" noEditPoints="1" noChangeArrowheads="1" noChangeShapeType="1" noTextEdit="1"/>
          </p:cNvSpPr>
          <p:nvPr/>
        </p:nvSpPr>
        <p:spPr>
          <a:xfrm rot="5400000" flipH="1">
            <a:off x="-1410095" y="1410079"/>
            <a:ext cx="6858003" cy="4037835"/>
          </a:xfrm>
          <a:prstGeom prst="rect"/>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13" name="Title 1"/>
          <p:cNvSpPr>
            <a:spLocks noGrp="1"/>
          </p:cNvSpPr>
          <p:nvPr>
            <p:ph type="title"/>
          </p:nvPr>
        </p:nvSpPr>
        <p:spPr>
          <a:xfrm>
            <a:off x="833881" y="1080094"/>
            <a:ext cx="3115265" cy="3197943"/>
          </a:xfrm>
        </p:spPr>
        <p:txBody>
          <a:bodyPr anchor="b">
            <a:normAutofit/>
          </a:bodyPr>
          <a:p>
            <a:pPr algn="r"/>
            <a:r>
              <a:rPr b="1" dirty="0" sz="4800" lang="en-US">
                <a:solidFill>
                  <a:srgbClr val="FFFFFF"/>
                </a:solidFill>
                <a:latin typeface="Segoe UI Semibold"/>
                <a:ea typeface="Calibri Light"/>
                <a:cs typeface="Calibri Light"/>
              </a:rPr>
              <a:t>Function of Ecosystem</a:t>
            </a:r>
            <a:endParaRPr b="1" dirty="0" sz="4800" lang="en-US">
              <a:solidFill>
                <a:srgbClr val="FFFFFF"/>
              </a:solidFill>
              <a:latin typeface="Segoe UI Semibold"/>
            </a:endParaRPr>
          </a:p>
        </p:txBody>
      </p:sp>
      <p:graphicFrame>
        <p:nvGraphicFramePr>
          <p:cNvPr id="4194304" name="Content Placeholder 2"/>
          <p:cNvGraphicFramePr>
            <a:graphicFrameLocks noGrp="1"/>
          </p:cNvGraphicFramePr>
          <p:nvPr>
            <p:ph idx="1"/>
          </p:nvPr>
        </p:nvGraphicFramePr>
        <p:xfrm>
          <a:off x="4939171" y="648082"/>
          <a:ext cx="6666833" cy="54539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slow">
    <p:push dir="u"/>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1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2" presetSubtype="8">
                                  <p:stCondLst>
                                    <p:cond delay="0"/>
                                  </p:stCondLst>
                                  <p:childTnLst>
                                    <p:set>
                                      <p:cBhvr>
                                        <p:cTn dur="1" fill="hold" id="10">
                                          <p:stCondLst>
                                            <p:cond delay="0"/>
                                          </p:stCondLst>
                                        </p:cTn>
                                        <p:tgtEl>
                                          <p:spTgt spid="4194304"/>
                                        </p:tgtEl>
                                        <p:attrNameLst>
                                          <p:attrName>style.visibility</p:attrName>
                                        </p:attrNameLst>
                                      </p:cBhvr>
                                      <p:to>
                                        <p:strVal val="visible"/>
                                      </p:to>
                                    </p:set>
                                    <p:anim calcmode="lin" valueType="num">
                                      <p:cBhvr additive="base">
                                        <p:cTn dur="500" fill="hold" id="11"/>
                                        <p:tgtEl>
                                          <p:spTgt spid="4194304"/>
                                        </p:tgtEl>
                                        <p:attrNameLst>
                                          <p:attrName>ppt_x</p:attrName>
                                        </p:attrNameLst>
                                      </p:cBhvr>
                                      <p:tavLst>
                                        <p:tav tm="0">
                                          <p:val>
                                            <p:strVal val="0-#ppt_w/2"/>
                                          </p:val>
                                        </p:tav>
                                        <p:tav tm="100000">
                                          <p:val>
                                            <p:strVal val="#ppt_x"/>
                                          </p:val>
                                        </p:tav>
                                      </p:tavLst>
                                    </p:anim>
                                    <p:anim calcmode="lin" valueType="num">
                                      <p:cBhvr additive="base">
                                        <p:cTn dur="500" fill="hold" id="12"/>
                                        <p:tgtEl>
                                          <p:spTgt spid="4194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3" grpId="0"/>
      <p:bldGraphic spid="419430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pic>
        <p:nvPicPr>
          <p:cNvPr id="2097156" name="Picture 60"/>
          <p:cNvPicPr>
            <a:picLocks noChangeAspect="1"/>
          </p:cNvPicPr>
          <p:nvPr/>
        </p:nvPicPr>
        <p:blipFill>
          <a:blip xmlns:r="http://schemas.openxmlformats.org/officeDocument/2006/relationships" r:embed="rId6"/>
          <a:stretch>
            <a:fillRect/>
          </a:stretch>
        </p:blipFill>
        <p:spPr>
          <a:xfrm>
            <a:off x="175147" y="2016"/>
            <a:ext cx="11875825" cy="6853968"/>
          </a:xfrm>
          <a:prstGeom prst="rect"/>
        </p:spPr>
      </p:pic>
      <p:sp>
        <p:nvSpPr>
          <p:cNvPr id="1048616" name="Title 1"/>
          <p:cNvSpPr>
            <a:spLocks noGrp="1"/>
          </p:cNvSpPr>
          <p:nvPr>
            <p:ph type="title"/>
          </p:nvPr>
        </p:nvSpPr>
        <p:spPr/>
        <p:txBody>
          <a:bodyPr>
            <a:normAutofit/>
          </a:bodyPr>
          <a:p>
            <a:r>
              <a:rPr b="1" dirty="0" sz="6600" lang="en-US" smtClean="0">
                <a:solidFill>
                  <a:schemeClr val="accent1">
                    <a:lumMod val="20000"/>
                    <a:lumOff val="80000"/>
                  </a:schemeClr>
                </a:solidFill>
                <a:latin typeface="Segoe UI Semibold"/>
                <a:ea typeface="Calibri Light"/>
                <a:cs typeface="Calibri Light"/>
              </a:rPr>
              <a:t>ENERGY </a:t>
            </a:r>
            <a:r>
              <a:rPr b="1" dirty="0" sz="6600" lang="en-US">
                <a:solidFill>
                  <a:schemeClr val="accent1">
                    <a:lumMod val="20000"/>
                    <a:lumOff val="80000"/>
                  </a:schemeClr>
                </a:solidFill>
                <a:latin typeface="Segoe UI Semibold"/>
                <a:ea typeface="Calibri Light"/>
                <a:cs typeface="Calibri Light"/>
              </a:rPr>
              <a:t>FLOW</a:t>
            </a:r>
          </a:p>
        </p:txBody>
      </p:sp>
      <p:graphicFrame>
        <p:nvGraphicFramePr>
          <p:cNvPr id="4194305" name="Content Placeholder 2"/>
          <p:cNvGraphicFramePr>
            <a:graphicFrameLocks noGrp="1"/>
          </p:cNvGraphicFramePr>
          <p:nvPr>
            <p:ph idx="1"/>
          </p:nvPr>
        </p:nvGraphicFramePr>
        <p:xfrm>
          <a:off x="1111154" y="2269178"/>
          <a:ext cx="10515600" cy="435133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1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4194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6" grpId="0"/>
      <p:bldGraphic spid="419430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6" name=""/>
        <p:cNvGrpSpPr/>
        <p:nvPr/>
      </p:nvGrpSpPr>
      <p:grpSpPr>
        <a:xfrm>
          <a:off x="0" y="0"/>
          <a:ext cx="0" cy="0"/>
          <a:chOff x="0" y="0"/>
          <a:chExt cx="0" cy="0"/>
        </a:xfrm>
      </p:grpSpPr>
      <p:sp>
        <p:nvSpPr>
          <p:cNvPr id="1048619" name="Rectangle 28"/>
          <p:cNvSpPr>
            <a:spLocks noChangeAspect="1" noMove="1" noResize="1" noRot="1" noGrp="1" noAdjustHandles="1" noEditPoints="1" noChangeArrowheads="1" noChangeShapeType="1" noTextEdit="1"/>
          </p:cNvSpPr>
          <p:nvPr/>
        </p:nvSpPr>
        <p:spPr>
          <a:xfrm>
            <a:off x="0" y="0"/>
            <a:ext cx="12192000" cy="6857999"/>
          </a:xfrm>
          <a:prstGeom prst="rect"/>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0" name="Content Placeholder 3" descr="A pile of brown leaves  Description automatically generated"/>
          <p:cNvPicPr>
            <a:picLocks noChangeAspect="1" noGrp="1"/>
          </p:cNvPicPr>
          <p:nvPr>
            <p:ph idx="1"/>
          </p:nvPr>
        </p:nvPicPr>
        <p:blipFill rotWithShape="1">
          <a:blip xmlns:r="http://schemas.openxmlformats.org/officeDocument/2006/relationships" r:embed="rId1">
            <a:alphaModFix amt="50000"/>
          </a:blip>
          <a:srcRect t="6762" b="8652"/>
          <a:stretch>
            <a:fillRect/>
          </a:stretch>
        </p:blipFill>
        <p:spPr>
          <a:xfrm>
            <a:off x="20" y="1"/>
            <a:ext cx="12191980" cy="6857999"/>
          </a:xfrm>
          <a:prstGeom prst="rect"/>
        </p:spPr>
      </p:pic>
      <p:sp>
        <p:nvSpPr>
          <p:cNvPr id="1048620" name="Title 1"/>
          <p:cNvSpPr>
            <a:spLocks noGrp="1"/>
          </p:cNvSpPr>
          <p:nvPr>
            <p:ph type="title"/>
          </p:nvPr>
        </p:nvSpPr>
        <p:spPr>
          <a:xfrm>
            <a:off x="1524000" y="2202810"/>
            <a:ext cx="9144000" cy="2900518"/>
          </a:xfrm>
        </p:spPr>
        <p:txBody>
          <a:bodyPr anchor="b" bIns="45720" lIns="91440" rIns="91440" rtlCol="0" tIns="45720" vert="horz">
            <a:normAutofit fontScale="90000"/>
          </a:bodyPr>
          <a:p>
            <a:pPr algn="ctr"/>
            <a:r>
              <a:rPr b="1" dirty="0" sz="6600" lang="en-US">
                <a:solidFill>
                  <a:schemeClr val="accent1">
                    <a:lumMod val="40000"/>
                    <a:lumOff val="60000"/>
                  </a:schemeClr>
                </a:solidFill>
                <a:latin typeface="Segoe UI"/>
                <a:cs typeface="Segoe UI"/>
              </a:rPr>
              <a:t>DECOMPOSITION</a:t>
            </a:r>
            <a:r>
              <a:rPr b="1" dirty="0" sz="6600" lang="en-US">
                <a:solidFill>
                  <a:srgbClr val="FFFFFF"/>
                </a:solidFill>
                <a:latin typeface="Segoe UI"/>
                <a:cs typeface="Segoe UI"/>
              </a:rPr>
              <a:t> </a:t>
            </a:r>
            <a:r>
              <a:rPr b="1" dirty="0" sz="6600" lang="en-US">
                <a:latin typeface="Segoe UI"/>
              </a:rPr>
              <a:t/>
            </a:r>
            <a:br>
              <a:rPr b="1" dirty="0" sz="6600" lang="en-US">
                <a:latin typeface="Segoe UI"/>
              </a:rPr>
            </a:br>
            <a:r>
              <a:rPr b="1" dirty="0" sz="6600" lang="en-US">
                <a:latin typeface="Segoe UI"/>
              </a:rPr>
              <a:t/>
            </a:r>
            <a:br>
              <a:rPr b="1" dirty="0" sz="6600" lang="en-US">
                <a:latin typeface="Segoe UI"/>
              </a:rPr>
            </a:br>
            <a:r>
              <a:rPr b="1" dirty="0" sz="3600" lang="en-US"/>
              <a:t/>
            </a:r>
            <a:br>
              <a:rPr b="1" dirty="0" sz="3600" lang="en-US"/>
            </a:br>
            <a:r>
              <a:rPr b="1" dirty="0" sz="3600" lang="en-US">
                <a:solidFill>
                  <a:srgbClr val="FFFFFF"/>
                </a:solidFill>
              </a:rPr>
              <a:t>The breakdown of complex organic matter into inorganic substances like carbon dioxide, water and nutrients  and the process is called decomposition</a:t>
            </a:r>
            <a:r>
              <a:rPr b="1" dirty="0" sz="3600" lang="en-US"/>
              <a:t/>
            </a:r>
            <a:br>
              <a:rPr b="1" dirty="0" sz="3600" lang="en-US"/>
            </a:br>
            <a:endParaRPr b="1" sz="2900" lang="en-US">
              <a:solidFill>
                <a:srgbClr val="FFFFFF"/>
              </a:solidFill>
            </a:endParaRPr>
          </a:p>
        </p:txBody>
      </p:sp>
    </p:spTree>
  </p:cSld>
  <p:clrMapOvr>
    <a:masterClrMapping/>
  </p:clrMapOvr>
  <p:transition spd="slow">
    <p:push dir="u"/>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0"/>
                                        </p:tgtEl>
                                        <p:attrNameLst>
                                          <p:attrName>style.visibility</p:attrName>
                                        </p:attrNameLst>
                                      </p:cBhvr>
                                      <p:to>
                                        <p:strVal val="visible"/>
                                      </p:to>
                                    </p:set>
                                    <p:anim calcmode="lin" valueType="num">
                                      <p:cBhvr additive="base">
                                        <p:cTn dur="500" fill="hold" id="7"/>
                                        <p:tgtEl>
                                          <p:spTgt spid="1048620"/>
                                        </p:tgtEl>
                                        <p:attrNameLst>
                                          <p:attrName>ppt_x</p:attrName>
                                        </p:attrNameLst>
                                      </p:cBhvr>
                                      <p:tavLst>
                                        <p:tav tm="0">
                                          <p:val>
                                            <p:strVal val="#ppt_x"/>
                                          </p:val>
                                        </p:tav>
                                        <p:tav tm="100000">
                                          <p:val>
                                            <p:strVal val="#ppt_x"/>
                                          </p:val>
                                        </p:tav>
                                      </p:tavLst>
                                    </p:anim>
                                    <p:anim calcmode="lin" valueType="num">
                                      <p:cBhvr additive="base">
                                        <p:cTn dur="500" fill="hold" id="8"/>
                                        <p:tgtEl>
                                          <p:spTgt spid="1048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p:bldLst>
  </p:timing>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7" ma:contentTypeDescription="Create a new document." ma:contentTypeScope="" ma:versionID="494388dab000d3589ee33216531581af">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5bac03f58105d2ec42145d3be0283fbe"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Last_x0020_Modified_x0020_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Last_x0020_Modified_x0020_by" ma:index="22" nillable="true" ma:displayName="Last Modified by" ma:description="Last Modified by" ma:format="Dropdown" ma:list="UserInfo" ma:SharePointGroup="0" ma:internalName="Last_x0020_Modified_x0020_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F6B6F-3551-427A-B903-8EA2D9F78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Web Viewer</dc:title>
  <dc:creator>HP</dc:creator>
  <cp:lastModifiedBy>HP</cp:lastModifiedBy>
  <dcterms:created xsi:type="dcterms:W3CDTF">2023-09-06T11:08:24Z</dcterms:created>
  <dcterms:modified xsi:type="dcterms:W3CDTF">2023-09-14T04:22:07Z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aa6c7614219b4f3ea0d402362005ff28</vt:lpwstr>
  </property>
</Properties>
</file>